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5.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6" r:id="rId3"/>
    <p:sldId id="258" r:id="rId4"/>
    <p:sldId id="259" r:id="rId5"/>
    <p:sldId id="263" r:id="rId6"/>
    <p:sldId id="264" r:id="rId7"/>
    <p:sldId id="265" r:id="rId8"/>
    <p:sldId id="266" r:id="rId9"/>
    <p:sldId id="260" r:id="rId10"/>
    <p:sldId id="267" r:id="rId11"/>
    <p:sldId id="268" r:id="rId12"/>
    <p:sldId id="269" r:id="rId13"/>
    <p:sldId id="270" r:id="rId14"/>
    <p:sldId id="261" r:id="rId15"/>
    <p:sldId id="271" r:id="rId16"/>
    <p:sldId id="272" r:id="rId17"/>
    <p:sldId id="273" r:id="rId18"/>
    <p:sldId id="274" r:id="rId19"/>
    <p:sldId id="262" r:id="rId20"/>
    <p:sldId id="275" r:id="rId21"/>
    <p:sldId id="276" r:id="rId22"/>
    <p:sldId id="277" r:id="rId23"/>
    <p:sldId id="278" r:id="rId24"/>
    <p:sldId id="279" r:id="rId25"/>
    <p:sldId id="280" r:id="rId26"/>
    <p:sldId id="281"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B6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60"/>
  </p:normalViewPr>
  <p:slideViewPr>
    <p:cSldViewPr snapToGrid="0">
      <p:cViewPr varScale="1">
        <p:scale>
          <a:sx n="81" d="100"/>
          <a:sy n="81" d="100"/>
        </p:scale>
        <p:origin x="773" y="6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45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___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___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2"/>
              </a:solidFill>
            </c:spPr>
          </c:dPt>
          <c:dPt>
            <c:idx val="1"/>
            <c:bubble3D val="0"/>
            <c:spPr>
              <a:pattFill prst="dkDnDiag">
                <a:fgClr>
                  <a:schemeClr val="bg1">
                    <a:lumMod val="85000"/>
                  </a:schemeClr>
                </a:fgClr>
                <a:bgClr>
                  <a:schemeClr val="bg2"/>
                </a:bgClr>
              </a:pattFill>
            </c:spPr>
          </c:dPt>
          <c:cat>
            <c:numRef>
              <c:f>Sheet1!$A$2:$A$3</c:f>
              <c:numCache>
                <c:formatCode>General</c:formatCode>
                <c:ptCount val="2"/>
              </c:numCache>
            </c:numRef>
          </c:cat>
          <c:val>
            <c:numRef>
              <c:f>Sheet1!$B$2:$B$3</c:f>
              <c:numCache>
                <c:formatCode>General</c:formatCode>
                <c:ptCount val="2"/>
                <c:pt idx="0">
                  <c:v>73</c:v>
                </c:pt>
                <c:pt idx="1">
                  <c:v>27</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2BB8AA"/>
              </a:solidFill>
            </c:spPr>
          </c:dPt>
          <c:dPt>
            <c:idx val="1"/>
            <c:bubble3D val="0"/>
            <c:spPr>
              <a:pattFill prst="dkDnDiag">
                <a:fgClr>
                  <a:schemeClr val="bg1">
                    <a:lumMod val="85000"/>
                  </a:schemeClr>
                </a:fgClr>
                <a:bgClr>
                  <a:schemeClr val="bg2"/>
                </a:bgClr>
              </a:pattFill>
            </c:spPr>
          </c:dPt>
          <c:cat>
            <c:numRef>
              <c:f>Sheet1!$A$2:$A$3</c:f>
              <c:numCache>
                <c:formatCode>General</c:formatCode>
                <c:ptCount val="2"/>
              </c:numCache>
            </c:numRef>
          </c:cat>
          <c:val>
            <c:numRef>
              <c:f>Sheet1!$B$2:$B$3</c:f>
              <c:numCache>
                <c:formatCode>General</c:formatCode>
                <c:ptCount val="2"/>
                <c:pt idx="0">
                  <c:v>87</c:v>
                </c:pt>
                <c:pt idx="1">
                  <c:v>13</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2BB8AA"/>
              </a:solidFill>
            </c:spPr>
          </c:dPt>
          <c:dPt>
            <c:idx val="1"/>
            <c:bubble3D val="0"/>
            <c:spPr>
              <a:pattFill prst="dkDnDiag">
                <a:fgClr>
                  <a:schemeClr val="bg1">
                    <a:lumMod val="85000"/>
                  </a:schemeClr>
                </a:fgClr>
                <a:bgClr>
                  <a:schemeClr val="bg2"/>
                </a:bgClr>
              </a:pattFill>
            </c:spPr>
          </c:dPt>
          <c:cat>
            <c:numRef>
              <c:f>Sheet1!$A$2:$A$3</c:f>
              <c:numCache>
                <c:formatCode>General</c:formatCode>
                <c:ptCount val="2"/>
              </c:numCache>
            </c:numRef>
          </c:cat>
          <c:val>
            <c:numRef>
              <c:f>Sheet1!$B$2:$B$3</c:f>
              <c:numCache>
                <c:formatCode>General</c:formatCode>
                <c:ptCount val="2"/>
                <c:pt idx="0">
                  <c:v>35</c:v>
                </c:pt>
                <c:pt idx="1">
                  <c:v>65</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2BB8AA"/>
              </a:solidFill>
            </c:spPr>
          </c:dPt>
          <c:dPt>
            <c:idx val="1"/>
            <c:bubble3D val="0"/>
            <c:spPr>
              <a:pattFill prst="dkDnDiag">
                <a:fgClr>
                  <a:schemeClr val="bg1">
                    <a:lumMod val="85000"/>
                  </a:schemeClr>
                </a:fgClr>
                <a:bgClr>
                  <a:schemeClr val="bg2"/>
                </a:bgClr>
              </a:pattFill>
            </c:spPr>
          </c:dPt>
          <c:cat>
            <c:numRef>
              <c:f>Sheet1!$A$2:$A$3</c:f>
              <c:numCache>
                <c:formatCode>General</c:formatCode>
                <c:ptCount val="2"/>
              </c:numCache>
            </c:numRef>
          </c:cat>
          <c:val>
            <c:numRef>
              <c:f>Sheet1!$B$2:$B$3</c:f>
              <c:numCache>
                <c:formatCode>General</c:formatCode>
                <c:ptCount val="2"/>
                <c:pt idx="0">
                  <c:v>20</c:v>
                </c:pt>
                <c:pt idx="1">
                  <c:v>80</c:v>
                </c:pt>
              </c:numCache>
            </c:numRef>
          </c:val>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zh-CN"/>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tx>
            <c:strRef>
              <c:f>Sheet1!$B$1</c:f>
              <c:strCache>
                <c:ptCount val="1"/>
                <c:pt idx="0">
                  <c:v>Series 1</c:v>
                </c:pt>
              </c:strCache>
            </c:strRef>
          </c:tx>
          <c:spPr>
            <a:solidFill>
              <a:schemeClr val="bg1"/>
            </a:solidFill>
          </c:spPr>
          <c:cat>
            <c:numRef>
              <c:f>Sheet1!$A$2:$A$6</c:f>
              <c:numCache>
                <c:formatCode>m/d/yyyy</c:formatCode>
                <c:ptCount val="5"/>
                <c:pt idx="0">
                  <c:v>37377</c:v>
                </c:pt>
                <c:pt idx="1">
                  <c:v>37408</c:v>
                </c:pt>
                <c:pt idx="2">
                  <c:v>37438</c:v>
                </c:pt>
                <c:pt idx="3">
                  <c:v>37469</c:v>
                </c:pt>
                <c:pt idx="4">
                  <c:v>37500</c:v>
                </c:pt>
              </c:numCache>
            </c:num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Series 12</c:v>
                </c:pt>
              </c:strCache>
            </c:strRef>
          </c:tx>
          <c:spPr>
            <a:solidFill>
              <a:schemeClr val="accent2">
                <a:lumMod val="60000"/>
                <a:lumOff val="40000"/>
              </a:schemeClr>
            </a:solidFill>
          </c:spPr>
          <c:cat>
            <c:numRef>
              <c:f>Sheet1!$A$2:$A$6</c:f>
              <c:numCache>
                <c:formatCode>m/d/yyyy</c:formatCode>
                <c:ptCount val="5"/>
                <c:pt idx="0">
                  <c:v>37377</c:v>
                </c:pt>
                <c:pt idx="1">
                  <c:v>37408</c:v>
                </c:pt>
                <c:pt idx="2">
                  <c:v>37438</c:v>
                </c:pt>
                <c:pt idx="3">
                  <c:v>37469</c:v>
                </c:pt>
                <c:pt idx="4">
                  <c:v>37500</c:v>
                </c:pt>
              </c:numCache>
            </c:numRef>
          </c:cat>
          <c:val>
            <c:numRef>
              <c:f>Sheet1!$C$2:$C$6</c:f>
              <c:numCache>
                <c:formatCode>General</c:formatCode>
                <c:ptCount val="5"/>
                <c:pt idx="0">
                  <c:v>25</c:v>
                </c:pt>
                <c:pt idx="1">
                  <c:v>35</c:v>
                </c:pt>
                <c:pt idx="2">
                  <c:v>20</c:v>
                </c:pt>
                <c:pt idx="3">
                  <c:v>30</c:v>
                </c:pt>
                <c:pt idx="4">
                  <c:v>26</c:v>
                </c:pt>
              </c:numCache>
            </c:numRef>
          </c:val>
        </c:ser>
        <c:ser>
          <c:idx val="2"/>
          <c:order val="2"/>
          <c:tx>
            <c:strRef>
              <c:f>Sheet1!$D$1</c:f>
              <c:strCache>
                <c:ptCount val="1"/>
                <c:pt idx="0">
                  <c:v>Series 2</c:v>
                </c:pt>
              </c:strCache>
            </c:strRef>
          </c:tx>
          <c:spPr>
            <a:solidFill>
              <a:schemeClr val="accent2"/>
            </a:solidFill>
            <a:ln w="25400">
              <a:noFill/>
            </a:ln>
          </c:spPr>
          <c:cat>
            <c:numRef>
              <c:f>Sheet1!$A$2:$A$6</c:f>
              <c:numCache>
                <c:formatCode>m/d/yyyy</c:formatCode>
                <c:ptCount val="5"/>
                <c:pt idx="0">
                  <c:v>37377</c:v>
                </c:pt>
                <c:pt idx="1">
                  <c:v>37408</c:v>
                </c:pt>
                <c:pt idx="2">
                  <c:v>37438</c:v>
                </c:pt>
                <c:pt idx="3">
                  <c:v>37469</c:v>
                </c:pt>
                <c:pt idx="4">
                  <c:v>37500</c:v>
                </c:pt>
              </c:numCache>
            </c:numRef>
          </c:cat>
          <c:val>
            <c:numRef>
              <c:f>Sheet1!$D$2:$D$6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dLbls>
        <c:axId val="1028911504"/>
        <c:axId val="1028909264"/>
      </c:areaChart>
      <c:dateAx>
        <c:axId val="1028911504"/>
        <c:scaling>
          <c:orientation val="minMax"/>
        </c:scaling>
        <c:delete val="0"/>
        <c:axPos val="b"/>
        <c:numFmt formatCode="m/d/yyyy" sourceLinked="1"/>
        <c:majorTickMark val="out"/>
        <c:minorTickMark val="none"/>
        <c:tickLblPos val="nextTo"/>
        <c:txPr>
          <a:bodyPr/>
          <a:lstStyle/>
          <a:p>
            <a:pPr>
              <a:defRPr sz="1100">
                <a:solidFill>
                  <a:schemeClr val="bg1">
                    <a:lumMod val="65000"/>
                  </a:schemeClr>
                </a:solidFill>
              </a:defRPr>
            </a:pPr>
            <a:endParaRPr lang="zh-CN"/>
          </a:p>
        </c:txPr>
        <c:crossAx val="1028909264"/>
        <c:crosses val="autoZero"/>
        <c:auto val="1"/>
        <c:lblOffset val="100"/>
        <c:baseTimeUnit val="months"/>
      </c:dateAx>
      <c:valAx>
        <c:axId val="1028909264"/>
        <c:scaling>
          <c:orientation val="minMax"/>
        </c:scaling>
        <c:delete val="0"/>
        <c:axPos val="l"/>
        <c:majorGridlines>
          <c:spPr>
            <a:ln>
              <a:solidFill>
                <a:schemeClr val="bg1">
                  <a:lumMod val="50000"/>
                  <a:alpha val="5000"/>
                </a:schemeClr>
              </a:solidFill>
            </a:ln>
          </c:spPr>
        </c:majorGridlines>
        <c:numFmt formatCode="General" sourceLinked="1"/>
        <c:majorTickMark val="out"/>
        <c:minorTickMark val="none"/>
        <c:tickLblPos val="nextTo"/>
        <c:txPr>
          <a:bodyPr/>
          <a:lstStyle/>
          <a:p>
            <a:pPr>
              <a:defRPr sz="600">
                <a:solidFill>
                  <a:schemeClr val="bg1">
                    <a:lumMod val="65000"/>
                  </a:schemeClr>
                </a:solidFill>
              </a:defRPr>
            </a:pPr>
            <a:endParaRPr lang="zh-CN"/>
          </a:p>
        </c:txPr>
        <c:crossAx val="1028911504"/>
        <c:crosses val="autoZero"/>
        <c:crossBetween val="midCat"/>
      </c:valAx>
      <c:spPr>
        <a:noFill/>
        <a:ln>
          <a:noFill/>
        </a:ln>
      </c:spPr>
    </c:plotArea>
    <c:plotVisOnly val="1"/>
    <c:dispBlanksAs val="zero"/>
    <c:showDLblsOverMax val="0"/>
  </c:chart>
  <c:txPr>
    <a:bodyPr/>
    <a:lstStyle/>
    <a:p>
      <a:pPr>
        <a:defRPr sz="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3B5FAD-6C3F-4CF9-861D-A20291CEC7AD}" type="datetimeFigureOut">
              <a:rPr lang="zh-CN" altLang="en-US" smtClean="0"/>
              <a:t>2016/11/7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8E22E-2AA9-4612-9221-C5B39359F363}" type="slidenum">
              <a:rPr lang="zh-CN" altLang="en-US" smtClean="0"/>
              <a:t>‹#›</a:t>
            </a:fld>
            <a:endParaRPr lang="zh-CN" altLang="en-US"/>
          </a:p>
        </p:txBody>
      </p:sp>
    </p:spTree>
    <p:extLst>
      <p:ext uri="{BB962C8B-B14F-4D97-AF65-F5344CB8AC3E}">
        <p14:creationId xmlns:p14="http://schemas.microsoft.com/office/powerpoint/2010/main" val="1307944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7748E22E-2AA9-4612-9221-C5B39359F363}" type="slidenum">
              <a:rPr lang="zh-CN" altLang="en-US" smtClean="0"/>
              <a:t>1</a:t>
            </a:fld>
            <a:endParaRPr lang="zh-CN" altLang="en-US"/>
          </a:p>
        </p:txBody>
      </p:sp>
    </p:spTree>
    <p:extLst>
      <p:ext uri="{BB962C8B-B14F-4D97-AF65-F5344CB8AC3E}">
        <p14:creationId xmlns:p14="http://schemas.microsoft.com/office/powerpoint/2010/main" val="276847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7748E22E-2AA9-4612-9221-C5B39359F363}" type="slidenum">
              <a:rPr lang="zh-CN" altLang="en-US" smtClean="0"/>
              <a:t>7</a:t>
            </a:fld>
            <a:endParaRPr lang="zh-CN" altLang="en-US"/>
          </a:p>
        </p:txBody>
      </p:sp>
    </p:spTree>
    <p:extLst>
      <p:ext uri="{BB962C8B-B14F-4D97-AF65-F5344CB8AC3E}">
        <p14:creationId xmlns:p14="http://schemas.microsoft.com/office/powerpoint/2010/main" val="2438885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7748E22E-2AA9-4612-9221-C5B39359F363}" type="slidenum">
              <a:rPr lang="zh-CN" altLang="en-US" smtClean="0"/>
              <a:t>11</a:t>
            </a:fld>
            <a:endParaRPr lang="zh-CN" altLang="en-US"/>
          </a:p>
        </p:txBody>
      </p:sp>
    </p:spTree>
    <p:extLst>
      <p:ext uri="{BB962C8B-B14F-4D97-AF65-F5344CB8AC3E}">
        <p14:creationId xmlns:p14="http://schemas.microsoft.com/office/powerpoint/2010/main" val="1986090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7748E22E-2AA9-4612-9221-C5B39359F363}" type="slidenum">
              <a:rPr lang="zh-CN" altLang="en-US" smtClean="0"/>
              <a:t>17</a:t>
            </a:fld>
            <a:endParaRPr lang="zh-CN" altLang="en-US"/>
          </a:p>
        </p:txBody>
      </p:sp>
    </p:spTree>
    <p:extLst>
      <p:ext uri="{BB962C8B-B14F-4D97-AF65-F5344CB8AC3E}">
        <p14:creationId xmlns:p14="http://schemas.microsoft.com/office/powerpoint/2010/main" val="1093496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7748E22E-2AA9-4612-9221-C5B39359F363}" type="slidenum">
              <a:rPr lang="zh-CN" altLang="en-US" smtClean="0"/>
              <a:t>22</a:t>
            </a:fld>
            <a:endParaRPr lang="zh-CN" altLang="en-US"/>
          </a:p>
        </p:txBody>
      </p:sp>
    </p:spTree>
    <p:extLst>
      <p:ext uri="{BB962C8B-B14F-4D97-AF65-F5344CB8AC3E}">
        <p14:creationId xmlns:p14="http://schemas.microsoft.com/office/powerpoint/2010/main" val="1791734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7748E22E-2AA9-4612-9221-C5B39359F363}" type="slidenum">
              <a:rPr lang="zh-CN" altLang="en-US" smtClean="0"/>
              <a:t>23</a:t>
            </a:fld>
            <a:endParaRPr lang="zh-CN" altLang="en-US"/>
          </a:p>
        </p:txBody>
      </p:sp>
    </p:spTree>
    <p:extLst>
      <p:ext uri="{BB962C8B-B14F-4D97-AF65-F5344CB8AC3E}">
        <p14:creationId xmlns:p14="http://schemas.microsoft.com/office/powerpoint/2010/main" val="1892702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D17F162-D6A6-4558-B4B6-54B640630033}" type="datetimeFigureOut">
              <a:rPr lang="zh-CN" altLang="en-US" smtClean="0"/>
              <a:t>2016/11/7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F8D573-E751-42BE-A30B-72EEAD9D334A}" type="slidenum">
              <a:rPr lang="zh-CN" altLang="en-US" smtClean="0"/>
              <a:t>‹#›</a:t>
            </a:fld>
            <a:endParaRPr lang="zh-CN" altLang="en-US"/>
          </a:p>
        </p:txBody>
      </p:sp>
    </p:spTree>
    <p:extLst>
      <p:ext uri="{BB962C8B-B14F-4D97-AF65-F5344CB8AC3E}">
        <p14:creationId xmlns:p14="http://schemas.microsoft.com/office/powerpoint/2010/main" val="3004650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D17F162-D6A6-4558-B4B6-54B640630033}" type="datetimeFigureOut">
              <a:rPr lang="zh-CN" altLang="en-US" smtClean="0"/>
              <a:t>2016/11/7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F8D573-E751-42BE-A30B-72EEAD9D334A}" type="slidenum">
              <a:rPr lang="zh-CN" altLang="en-US" smtClean="0"/>
              <a:t>‹#›</a:t>
            </a:fld>
            <a:endParaRPr lang="zh-CN" altLang="en-US"/>
          </a:p>
        </p:txBody>
      </p:sp>
    </p:spTree>
    <p:extLst>
      <p:ext uri="{BB962C8B-B14F-4D97-AF65-F5344CB8AC3E}">
        <p14:creationId xmlns:p14="http://schemas.microsoft.com/office/powerpoint/2010/main" val="1411100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D17F162-D6A6-4558-B4B6-54B640630033}" type="datetimeFigureOut">
              <a:rPr lang="zh-CN" altLang="en-US" smtClean="0"/>
              <a:t>2016/11/7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F8D573-E751-42BE-A30B-72EEAD9D334A}" type="slidenum">
              <a:rPr lang="zh-CN" altLang="en-US" smtClean="0"/>
              <a:t>‹#›</a:t>
            </a:fld>
            <a:endParaRPr lang="zh-CN" altLang="en-US"/>
          </a:p>
        </p:txBody>
      </p:sp>
    </p:spTree>
    <p:extLst>
      <p:ext uri="{BB962C8B-B14F-4D97-AF65-F5344CB8AC3E}">
        <p14:creationId xmlns:p14="http://schemas.microsoft.com/office/powerpoint/2010/main" val="3903340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0473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19364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4391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2939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13447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10155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61514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90373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D17F162-D6A6-4558-B4B6-54B640630033}" type="datetimeFigureOut">
              <a:rPr lang="zh-CN" altLang="en-US" smtClean="0"/>
              <a:t>2016/11/7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F8D573-E751-42BE-A30B-72EEAD9D334A}" type="slidenum">
              <a:rPr lang="zh-CN" altLang="en-US" smtClean="0"/>
              <a:t>‹#›</a:t>
            </a:fld>
            <a:endParaRPr lang="zh-CN" altLang="en-US"/>
          </a:p>
        </p:txBody>
      </p:sp>
    </p:spTree>
    <p:extLst>
      <p:ext uri="{BB962C8B-B14F-4D97-AF65-F5344CB8AC3E}">
        <p14:creationId xmlns:p14="http://schemas.microsoft.com/office/powerpoint/2010/main" val="924670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61511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90372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980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D17F162-D6A6-4558-B4B6-54B640630033}" type="datetimeFigureOut">
              <a:rPr lang="zh-CN" altLang="en-US" smtClean="0"/>
              <a:t>2016/11/7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F8D573-E751-42BE-A30B-72EEAD9D334A}" type="slidenum">
              <a:rPr lang="zh-CN" altLang="en-US" smtClean="0"/>
              <a:t>‹#›</a:t>
            </a:fld>
            <a:endParaRPr lang="zh-CN" altLang="en-US"/>
          </a:p>
        </p:txBody>
      </p:sp>
    </p:spTree>
    <p:extLst>
      <p:ext uri="{BB962C8B-B14F-4D97-AF65-F5344CB8AC3E}">
        <p14:creationId xmlns:p14="http://schemas.microsoft.com/office/powerpoint/2010/main" val="3231760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D17F162-D6A6-4558-B4B6-54B640630033}" type="datetimeFigureOut">
              <a:rPr lang="zh-CN" altLang="en-US" smtClean="0"/>
              <a:t>2016/11/7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F8D573-E751-42BE-A30B-72EEAD9D334A}" type="slidenum">
              <a:rPr lang="zh-CN" altLang="en-US" smtClean="0"/>
              <a:t>‹#›</a:t>
            </a:fld>
            <a:endParaRPr lang="zh-CN" altLang="en-US"/>
          </a:p>
        </p:txBody>
      </p:sp>
    </p:spTree>
    <p:extLst>
      <p:ext uri="{BB962C8B-B14F-4D97-AF65-F5344CB8AC3E}">
        <p14:creationId xmlns:p14="http://schemas.microsoft.com/office/powerpoint/2010/main" val="2219845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D17F162-D6A6-4558-B4B6-54B640630033}" type="datetimeFigureOut">
              <a:rPr lang="zh-CN" altLang="en-US" smtClean="0"/>
              <a:t>2016/11/7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DF8D573-E751-42BE-A30B-72EEAD9D334A}" type="slidenum">
              <a:rPr lang="zh-CN" altLang="en-US" smtClean="0"/>
              <a:t>‹#›</a:t>
            </a:fld>
            <a:endParaRPr lang="zh-CN" altLang="en-US"/>
          </a:p>
        </p:txBody>
      </p:sp>
    </p:spTree>
    <p:extLst>
      <p:ext uri="{BB962C8B-B14F-4D97-AF65-F5344CB8AC3E}">
        <p14:creationId xmlns:p14="http://schemas.microsoft.com/office/powerpoint/2010/main" val="2331517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D17F162-D6A6-4558-B4B6-54B640630033}" type="datetimeFigureOut">
              <a:rPr lang="zh-CN" altLang="en-US" smtClean="0"/>
              <a:t>2016/11/7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F8D573-E751-42BE-A30B-72EEAD9D334A}" type="slidenum">
              <a:rPr lang="zh-CN" altLang="en-US" smtClean="0"/>
              <a:t>‹#›</a:t>
            </a:fld>
            <a:endParaRPr lang="zh-CN" altLang="en-US"/>
          </a:p>
        </p:txBody>
      </p:sp>
    </p:spTree>
    <p:extLst>
      <p:ext uri="{BB962C8B-B14F-4D97-AF65-F5344CB8AC3E}">
        <p14:creationId xmlns:p14="http://schemas.microsoft.com/office/powerpoint/2010/main" val="3298984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D17F162-D6A6-4558-B4B6-54B640630033}" type="datetimeFigureOut">
              <a:rPr lang="zh-CN" altLang="en-US" smtClean="0"/>
              <a:t>2016/11/7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DF8D573-E751-42BE-A30B-72EEAD9D334A}" type="slidenum">
              <a:rPr lang="zh-CN" altLang="en-US" smtClean="0"/>
              <a:t>‹#›</a:t>
            </a:fld>
            <a:endParaRPr lang="zh-CN" altLang="en-US"/>
          </a:p>
        </p:txBody>
      </p:sp>
      <p:pic>
        <p:nvPicPr>
          <p:cNvPr id="5" name="图片 4"/>
          <p:cNvPicPr>
            <a:picLocks noChangeAspect="1"/>
          </p:cNvPicPr>
          <p:nvPr userDrawn="1"/>
        </p:nvPicPr>
        <p:blipFill>
          <a:blip r:embed="rId2"/>
          <a:stretch>
            <a:fillRect/>
          </a:stretch>
        </p:blipFill>
        <p:spPr>
          <a:xfrm>
            <a:off x="-529" y="-297"/>
            <a:ext cx="12193057" cy="6858594"/>
          </a:xfrm>
          <a:prstGeom prst="rect">
            <a:avLst/>
          </a:prstGeom>
        </p:spPr>
      </p:pic>
      <p:sp>
        <p:nvSpPr>
          <p:cNvPr id="6" name="矩形 5"/>
          <p:cNvSpPr/>
          <p:nvPr userDrawn="1"/>
        </p:nvSpPr>
        <p:spPr>
          <a:xfrm>
            <a:off x="0" y="0"/>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21006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D17F162-D6A6-4558-B4B6-54B640630033}" type="datetimeFigureOut">
              <a:rPr lang="zh-CN" altLang="en-US" smtClean="0"/>
              <a:t>2016/11/7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F8D573-E751-42BE-A30B-72EEAD9D334A}" type="slidenum">
              <a:rPr lang="zh-CN" altLang="en-US" smtClean="0"/>
              <a:t>‹#›</a:t>
            </a:fld>
            <a:endParaRPr lang="zh-CN" altLang="en-US"/>
          </a:p>
        </p:txBody>
      </p:sp>
    </p:spTree>
    <p:extLst>
      <p:ext uri="{BB962C8B-B14F-4D97-AF65-F5344CB8AC3E}">
        <p14:creationId xmlns:p14="http://schemas.microsoft.com/office/powerpoint/2010/main" val="2529910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D17F162-D6A6-4558-B4B6-54B640630033}" type="datetimeFigureOut">
              <a:rPr lang="zh-CN" altLang="en-US" smtClean="0"/>
              <a:t>2016/11/7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F8D573-E751-42BE-A30B-72EEAD9D334A}" type="slidenum">
              <a:rPr lang="zh-CN" altLang="en-US" smtClean="0"/>
              <a:t>‹#›</a:t>
            </a:fld>
            <a:endParaRPr lang="zh-CN" altLang="en-US"/>
          </a:p>
        </p:txBody>
      </p:sp>
    </p:spTree>
    <p:extLst>
      <p:ext uri="{BB962C8B-B14F-4D97-AF65-F5344CB8AC3E}">
        <p14:creationId xmlns:p14="http://schemas.microsoft.com/office/powerpoint/2010/main" val="407489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7F162-D6A6-4558-B4B6-54B640630033}" type="datetimeFigureOut">
              <a:rPr lang="zh-CN" altLang="en-US" smtClean="0"/>
              <a:t>2016/11/7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8D573-E751-42BE-A30B-72EEAD9D334A}" type="slidenum">
              <a:rPr lang="zh-CN" altLang="en-US" smtClean="0"/>
              <a:t>‹#›</a:t>
            </a:fld>
            <a:endParaRPr lang="zh-CN" altLang="en-US"/>
          </a:p>
        </p:txBody>
      </p:sp>
    </p:spTree>
    <p:extLst>
      <p:ext uri="{BB962C8B-B14F-4D97-AF65-F5344CB8AC3E}">
        <p14:creationId xmlns:p14="http://schemas.microsoft.com/office/powerpoint/2010/main" val="2373535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02929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等腰三角形 9"/>
          <p:cNvSpPr/>
          <p:nvPr/>
        </p:nvSpPr>
        <p:spPr>
          <a:xfrm flipV="1">
            <a:off x="3489960" y="1463040"/>
            <a:ext cx="5212080" cy="44931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H="1" flipV="1">
            <a:off x="1781860" y="2514600"/>
            <a:ext cx="2174444" cy="1874520"/>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H="1">
            <a:off x="6308496" y="4489275"/>
            <a:ext cx="1701648" cy="146693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flipH="1">
            <a:off x="7717536" y="755694"/>
            <a:ext cx="1305816" cy="112570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H="1">
            <a:off x="8461247" y="2307020"/>
            <a:ext cx="992125" cy="8552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flipH="1">
            <a:off x="2668524" y="1170852"/>
            <a:ext cx="708052" cy="61038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flipH="1">
            <a:off x="1251204" y="2973508"/>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flipH="1" flipV="1">
            <a:off x="10334244" y="31623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flipH="1" flipV="1">
            <a:off x="3095244" y="5883820"/>
            <a:ext cx="281332" cy="24252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flipH="1">
            <a:off x="9520121" y="774217"/>
            <a:ext cx="1168149" cy="1007024"/>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flipH="1" flipV="1">
            <a:off x="10531602" y="1905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265682" y="2073429"/>
            <a:ext cx="9660636" cy="2123658"/>
          </a:xfrm>
          <a:prstGeom prst="rect">
            <a:avLst/>
          </a:prstGeom>
          <a:noFill/>
        </p:spPr>
        <p:txBody>
          <a:bodyPr wrap="square" rtlCol="0">
            <a:spAutoFit/>
          </a:bodyPr>
          <a:lstStyle/>
          <a:p>
            <a:pPr algn="ctr"/>
            <a:r>
              <a:rPr lang="en-US" altLang="zh-CN" sz="6600" b="1" dirty="0" smtClean="0">
                <a:solidFill>
                  <a:schemeClr val="bg1"/>
                </a:solidFill>
              </a:rPr>
              <a:t>MOMODA</a:t>
            </a:r>
          </a:p>
          <a:p>
            <a:pPr algn="ctr"/>
            <a:r>
              <a:rPr lang="en-US" altLang="zh-CN" sz="6600" b="1" dirty="0" smtClean="0">
                <a:solidFill>
                  <a:schemeClr val="bg1"/>
                </a:solidFill>
              </a:rPr>
              <a:t>POWERPOINT</a:t>
            </a:r>
            <a:endParaRPr lang="zh-CN" altLang="en-US" sz="6600" b="1" dirty="0">
              <a:solidFill>
                <a:schemeClr val="bg1"/>
              </a:solidFill>
            </a:endParaRPr>
          </a:p>
        </p:txBody>
      </p:sp>
    </p:spTree>
    <p:extLst>
      <p:ext uri="{BB962C8B-B14F-4D97-AF65-F5344CB8AC3E}">
        <p14:creationId xmlns:p14="http://schemas.microsoft.com/office/powerpoint/2010/main" val="915300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760" y="320040"/>
            <a:ext cx="1889760"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8760" y="445113"/>
            <a:ext cx="118872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20" y="1115147"/>
            <a:ext cx="822960"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49460" y="434272"/>
            <a:ext cx="5200650" cy="523220"/>
          </a:xfrm>
          <a:prstGeom prst="rect">
            <a:avLst/>
          </a:prstGeom>
          <a:noFill/>
        </p:spPr>
        <p:txBody>
          <a:bodyPr wrap="square" rtlCol="0">
            <a:spAutoFit/>
          </a:bodyPr>
          <a:lstStyle/>
          <a:p>
            <a:r>
              <a:rPr lang="en-US" altLang="zh-CN" sz="2800" b="1" dirty="0" smtClean="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119"/>
            <a:ext cx="863962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graphicFrame>
        <p:nvGraphicFramePr>
          <p:cNvPr id="7" name="Chart 2"/>
          <p:cNvGraphicFramePr/>
          <p:nvPr>
            <p:extLst>
              <p:ext uri="{D42A27DB-BD31-4B8C-83A1-F6EECF244321}">
                <p14:modId xmlns:p14="http://schemas.microsoft.com/office/powerpoint/2010/main" val="2704309824"/>
              </p:ext>
            </p:extLst>
          </p:nvPr>
        </p:nvGraphicFramePr>
        <p:xfrm>
          <a:off x="193303" y="1911917"/>
          <a:ext cx="3042597" cy="2359131"/>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2"/>
          <p:cNvSpPr txBox="1">
            <a:spLocks/>
          </p:cNvSpPr>
          <p:nvPr/>
        </p:nvSpPr>
        <p:spPr>
          <a:xfrm>
            <a:off x="1075548" y="2770603"/>
            <a:ext cx="1278784" cy="4765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600" dirty="0" smtClean="0">
                <a:solidFill>
                  <a:schemeClr val="accent2"/>
                </a:solidFill>
                <a:latin typeface="Source Sans Pro Black" pitchFamily="34" charset="0"/>
              </a:rPr>
              <a:t>73%</a:t>
            </a:r>
            <a:endParaRPr lang="en-US" sz="3600" dirty="0">
              <a:solidFill>
                <a:schemeClr val="accent2"/>
              </a:solidFill>
              <a:latin typeface="Source Sans Pro Black" pitchFamily="34" charset="0"/>
            </a:endParaRPr>
          </a:p>
        </p:txBody>
      </p:sp>
      <p:graphicFrame>
        <p:nvGraphicFramePr>
          <p:cNvPr id="9" name="Chart 39"/>
          <p:cNvGraphicFramePr/>
          <p:nvPr>
            <p:extLst>
              <p:ext uri="{D42A27DB-BD31-4B8C-83A1-F6EECF244321}">
                <p14:modId xmlns:p14="http://schemas.microsoft.com/office/powerpoint/2010/main" val="1397811642"/>
              </p:ext>
            </p:extLst>
          </p:nvPr>
        </p:nvGraphicFramePr>
        <p:xfrm>
          <a:off x="3114236" y="1911917"/>
          <a:ext cx="3042597" cy="2359131"/>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2"/>
          <p:cNvSpPr txBox="1">
            <a:spLocks/>
          </p:cNvSpPr>
          <p:nvPr/>
        </p:nvSpPr>
        <p:spPr>
          <a:xfrm>
            <a:off x="4001538" y="2770603"/>
            <a:ext cx="1278784" cy="4765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600" dirty="0" smtClean="0">
                <a:solidFill>
                  <a:schemeClr val="accent2"/>
                </a:solidFill>
                <a:latin typeface="Source Sans Pro Black" pitchFamily="34" charset="0"/>
              </a:rPr>
              <a:t>87%</a:t>
            </a:r>
            <a:endParaRPr lang="en-US" sz="3600" dirty="0">
              <a:solidFill>
                <a:schemeClr val="accent2"/>
              </a:solidFill>
              <a:latin typeface="Source Sans Pro Black" pitchFamily="34" charset="0"/>
            </a:endParaRPr>
          </a:p>
        </p:txBody>
      </p:sp>
      <p:graphicFrame>
        <p:nvGraphicFramePr>
          <p:cNvPr id="11" name="Chart 47"/>
          <p:cNvGraphicFramePr/>
          <p:nvPr>
            <p:extLst>
              <p:ext uri="{D42A27DB-BD31-4B8C-83A1-F6EECF244321}">
                <p14:modId xmlns:p14="http://schemas.microsoft.com/office/powerpoint/2010/main" val="699185014"/>
              </p:ext>
            </p:extLst>
          </p:nvPr>
        </p:nvGraphicFramePr>
        <p:xfrm>
          <a:off x="6035169" y="1911917"/>
          <a:ext cx="3042597" cy="2359131"/>
        </p:xfrm>
        <a:graphic>
          <a:graphicData uri="http://schemas.openxmlformats.org/drawingml/2006/chart">
            <c:chart xmlns:c="http://schemas.openxmlformats.org/drawingml/2006/chart" xmlns:r="http://schemas.openxmlformats.org/officeDocument/2006/relationships" r:id="rId4"/>
          </a:graphicData>
        </a:graphic>
      </p:graphicFrame>
      <p:sp>
        <p:nvSpPr>
          <p:cNvPr id="12" name="Content Placeholder 2"/>
          <p:cNvSpPr txBox="1">
            <a:spLocks/>
          </p:cNvSpPr>
          <p:nvPr/>
        </p:nvSpPr>
        <p:spPr>
          <a:xfrm>
            <a:off x="6927530" y="2770603"/>
            <a:ext cx="1278784" cy="4765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600" dirty="0" smtClean="0">
                <a:solidFill>
                  <a:schemeClr val="accent2"/>
                </a:solidFill>
                <a:latin typeface="Source Sans Pro Black" pitchFamily="34" charset="0"/>
              </a:rPr>
              <a:t>35%</a:t>
            </a:r>
            <a:endParaRPr lang="en-US" sz="3600" dirty="0">
              <a:solidFill>
                <a:schemeClr val="accent2"/>
              </a:solidFill>
              <a:latin typeface="Source Sans Pro Black" pitchFamily="34" charset="0"/>
            </a:endParaRPr>
          </a:p>
        </p:txBody>
      </p:sp>
      <p:graphicFrame>
        <p:nvGraphicFramePr>
          <p:cNvPr id="13" name="Chart 51"/>
          <p:cNvGraphicFramePr/>
          <p:nvPr>
            <p:extLst>
              <p:ext uri="{D42A27DB-BD31-4B8C-83A1-F6EECF244321}">
                <p14:modId xmlns:p14="http://schemas.microsoft.com/office/powerpoint/2010/main" val="250952272"/>
              </p:ext>
            </p:extLst>
          </p:nvPr>
        </p:nvGraphicFramePr>
        <p:xfrm>
          <a:off x="8956101" y="1911917"/>
          <a:ext cx="3042597" cy="2359131"/>
        </p:xfrm>
        <a:graphic>
          <a:graphicData uri="http://schemas.openxmlformats.org/drawingml/2006/chart">
            <c:chart xmlns:c="http://schemas.openxmlformats.org/drawingml/2006/chart" xmlns:r="http://schemas.openxmlformats.org/officeDocument/2006/relationships" r:id="rId5"/>
          </a:graphicData>
        </a:graphic>
      </p:graphicFrame>
      <p:sp>
        <p:nvSpPr>
          <p:cNvPr id="14" name="Content Placeholder 2"/>
          <p:cNvSpPr txBox="1">
            <a:spLocks/>
          </p:cNvSpPr>
          <p:nvPr/>
        </p:nvSpPr>
        <p:spPr>
          <a:xfrm>
            <a:off x="9848461" y="2770603"/>
            <a:ext cx="1278784" cy="4765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600" dirty="0" smtClean="0">
                <a:solidFill>
                  <a:schemeClr val="accent2"/>
                </a:solidFill>
                <a:latin typeface="Source Sans Pro Black" pitchFamily="34" charset="0"/>
              </a:rPr>
              <a:t>35%</a:t>
            </a:r>
            <a:endParaRPr lang="en-US" sz="3600" dirty="0">
              <a:solidFill>
                <a:schemeClr val="accent2"/>
              </a:solidFill>
              <a:latin typeface="Source Sans Pro Black" pitchFamily="34" charset="0"/>
            </a:endParaRPr>
          </a:p>
        </p:txBody>
      </p:sp>
      <p:cxnSp>
        <p:nvCxnSpPr>
          <p:cNvPr id="15" name="Straight Connector 53"/>
          <p:cNvCxnSpPr/>
          <p:nvPr/>
        </p:nvCxnSpPr>
        <p:spPr>
          <a:xfrm>
            <a:off x="3161968" y="1931721"/>
            <a:ext cx="0" cy="3977481"/>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54"/>
          <p:cNvCxnSpPr/>
          <p:nvPr/>
        </p:nvCxnSpPr>
        <p:spPr>
          <a:xfrm>
            <a:off x="6084323" y="1931721"/>
            <a:ext cx="0" cy="3977481"/>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55"/>
          <p:cNvCxnSpPr/>
          <p:nvPr/>
        </p:nvCxnSpPr>
        <p:spPr>
          <a:xfrm>
            <a:off x="9006679" y="1931721"/>
            <a:ext cx="0" cy="3977481"/>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58"/>
          <p:cNvCxnSpPr/>
          <p:nvPr/>
        </p:nvCxnSpPr>
        <p:spPr>
          <a:xfrm>
            <a:off x="840891" y="4428537"/>
            <a:ext cx="1748098" cy="0"/>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750946" y="5293283"/>
            <a:ext cx="1897151" cy="7619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smtClean="0">
                <a:solidFill>
                  <a:schemeClr val="bg1"/>
                </a:solidFill>
              </a:rPr>
              <a:t>Lorem ipsum dolor sit amet, consectetur adipiscing.</a:t>
            </a:r>
            <a:endParaRPr lang="en-US" sz="1200" dirty="0">
              <a:solidFill>
                <a:schemeClr val="bg1"/>
              </a:solidFill>
            </a:endParaRPr>
          </a:p>
        </p:txBody>
      </p:sp>
      <p:grpSp>
        <p:nvGrpSpPr>
          <p:cNvPr id="20" name="Group 75"/>
          <p:cNvGrpSpPr/>
          <p:nvPr/>
        </p:nvGrpSpPr>
        <p:grpSpPr>
          <a:xfrm>
            <a:off x="675845" y="4596242"/>
            <a:ext cx="2047352" cy="816849"/>
            <a:chOff x="2343409" y="3651870"/>
            <a:chExt cx="1480516" cy="590694"/>
          </a:xfrm>
        </p:grpSpPr>
        <p:sp>
          <p:nvSpPr>
            <p:cNvPr id="21" name="Content Placeholder 2"/>
            <p:cNvSpPr txBox="1">
              <a:spLocks/>
            </p:cNvSpPr>
            <p:nvPr/>
          </p:nvSpPr>
          <p:spPr>
            <a:xfrm>
              <a:off x="2399260" y="3651870"/>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200" dirty="0" smtClean="0">
                  <a:solidFill>
                    <a:schemeClr val="accent2"/>
                  </a:solidFill>
                  <a:latin typeface="Source Sans Pro Black" pitchFamily="34" charset="0"/>
                </a:rPr>
                <a:t>$96,453</a:t>
              </a:r>
              <a:endParaRPr lang="en-US" sz="3200" dirty="0">
                <a:solidFill>
                  <a:schemeClr val="accent2"/>
                </a:solidFill>
                <a:latin typeface="Source Sans Pro Black" pitchFamily="34" charset="0"/>
              </a:endParaRPr>
            </a:p>
          </p:txBody>
        </p:sp>
        <p:sp>
          <p:nvSpPr>
            <p:cNvPr id="22" name="Content Placeholder 2"/>
            <p:cNvSpPr txBox="1">
              <a:spLocks/>
            </p:cNvSpPr>
            <p:nvPr/>
          </p:nvSpPr>
          <p:spPr>
            <a:xfrm>
              <a:off x="2343409" y="3911771"/>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00" b="1" dirty="0" smtClean="0">
                  <a:solidFill>
                    <a:schemeClr val="accent2"/>
                  </a:solidFill>
                </a:rPr>
                <a:t>Revenue</a:t>
              </a:r>
              <a:endParaRPr lang="en-US" sz="1600" b="1" dirty="0">
                <a:solidFill>
                  <a:schemeClr val="accent2"/>
                </a:solidFill>
              </a:endParaRPr>
            </a:p>
          </p:txBody>
        </p:sp>
      </p:grpSp>
      <p:cxnSp>
        <p:nvCxnSpPr>
          <p:cNvPr id="23" name="Straight Connector 56"/>
          <p:cNvCxnSpPr/>
          <p:nvPr/>
        </p:nvCxnSpPr>
        <p:spPr>
          <a:xfrm>
            <a:off x="3748430" y="4428537"/>
            <a:ext cx="1748098" cy="0"/>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4" name="Content Placeholder 2"/>
          <p:cNvSpPr txBox="1">
            <a:spLocks/>
          </p:cNvSpPr>
          <p:nvPr/>
        </p:nvSpPr>
        <p:spPr>
          <a:xfrm>
            <a:off x="3692355" y="5293283"/>
            <a:ext cx="1897151" cy="7619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smtClean="0">
                <a:solidFill>
                  <a:schemeClr val="bg1"/>
                </a:solidFill>
              </a:rPr>
              <a:t>Lorem ipsum dolor sit amet, consectetur adipiscing.</a:t>
            </a:r>
            <a:endParaRPr lang="en-US" sz="1200" dirty="0">
              <a:solidFill>
                <a:schemeClr val="bg1"/>
              </a:solidFill>
            </a:endParaRPr>
          </a:p>
        </p:txBody>
      </p:sp>
      <p:grpSp>
        <p:nvGrpSpPr>
          <p:cNvPr id="25" name="Group 79"/>
          <p:cNvGrpSpPr/>
          <p:nvPr/>
        </p:nvGrpSpPr>
        <p:grpSpPr>
          <a:xfrm>
            <a:off x="3617254" y="4596242"/>
            <a:ext cx="2047352" cy="816849"/>
            <a:chOff x="2343409" y="3651870"/>
            <a:chExt cx="1480516" cy="590694"/>
          </a:xfrm>
        </p:grpSpPr>
        <p:sp>
          <p:nvSpPr>
            <p:cNvPr id="26" name="Content Placeholder 2"/>
            <p:cNvSpPr txBox="1">
              <a:spLocks/>
            </p:cNvSpPr>
            <p:nvPr/>
          </p:nvSpPr>
          <p:spPr>
            <a:xfrm>
              <a:off x="2399260" y="3651870"/>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200" dirty="0" smtClean="0">
                  <a:solidFill>
                    <a:schemeClr val="accent2"/>
                  </a:solidFill>
                  <a:latin typeface="Source Sans Pro Black" pitchFamily="34" charset="0"/>
                </a:rPr>
                <a:t>$46,200</a:t>
              </a:r>
              <a:endParaRPr lang="en-US" sz="3200" dirty="0">
                <a:solidFill>
                  <a:schemeClr val="accent2"/>
                </a:solidFill>
                <a:latin typeface="Source Sans Pro Black" pitchFamily="34" charset="0"/>
              </a:endParaRPr>
            </a:p>
          </p:txBody>
        </p:sp>
        <p:sp>
          <p:nvSpPr>
            <p:cNvPr id="27" name="Content Placeholder 2"/>
            <p:cNvSpPr txBox="1">
              <a:spLocks/>
            </p:cNvSpPr>
            <p:nvPr/>
          </p:nvSpPr>
          <p:spPr>
            <a:xfrm>
              <a:off x="2343409" y="3911771"/>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00" b="1" dirty="0" smtClean="0">
                  <a:solidFill>
                    <a:schemeClr val="accent2"/>
                  </a:solidFill>
                </a:rPr>
                <a:t>Revenue</a:t>
              </a:r>
              <a:endParaRPr lang="en-US" sz="1600" b="1" dirty="0">
                <a:solidFill>
                  <a:schemeClr val="accent2"/>
                </a:solidFill>
              </a:endParaRPr>
            </a:p>
          </p:txBody>
        </p:sp>
      </p:grpSp>
      <p:cxnSp>
        <p:nvCxnSpPr>
          <p:cNvPr id="28" name="Straight Connector 60"/>
          <p:cNvCxnSpPr/>
          <p:nvPr/>
        </p:nvCxnSpPr>
        <p:spPr>
          <a:xfrm>
            <a:off x="6692873" y="4428537"/>
            <a:ext cx="1748098" cy="0"/>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9" name="Content Placeholder 2"/>
          <p:cNvSpPr txBox="1">
            <a:spLocks/>
          </p:cNvSpPr>
          <p:nvPr/>
        </p:nvSpPr>
        <p:spPr>
          <a:xfrm>
            <a:off x="6618347" y="5293283"/>
            <a:ext cx="1897151" cy="7619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smtClean="0">
                <a:solidFill>
                  <a:schemeClr val="bg1"/>
                </a:solidFill>
              </a:rPr>
              <a:t>Lorem ipsum dolor sit amet, consectetur adipiscing.</a:t>
            </a:r>
            <a:endParaRPr lang="en-US" sz="1200" dirty="0">
              <a:solidFill>
                <a:schemeClr val="bg1"/>
              </a:solidFill>
            </a:endParaRPr>
          </a:p>
        </p:txBody>
      </p:sp>
      <p:grpSp>
        <p:nvGrpSpPr>
          <p:cNvPr id="30" name="Group 83"/>
          <p:cNvGrpSpPr/>
          <p:nvPr/>
        </p:nvGrpSpPr>
        <p:grpSpPr>
          <a:xfrm>
            <a:off x="6543246" y="4596242"/>
            <a:ext cx="2047352" cy="816849"/>
            <a:chOff x="2343409" y="3651870"/>
            <a:chExt cx="1480516" cy="590694"/>
          </a:xfrm>
        </p:grpSpPr>
        <p:sp>
          <p:nvSpPr>
            <p:cNvPr id="31" name="Content Placeholder 2"/>
            <p:cNvSpPr txBox="1">
              <a:spLocks/>
            </p:cNvSpPr>
            <p:nvPr/>
          </p:nvSpPr>
          <p:spPr>
            <a:xfrm>
              <a:off x="2399260" y="3651870"/>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200" dirty="0" smtClean="0">
                  <a:solidFill>
                    <a:schemeClr val="accent2"/>
                  </a:solidFill>
                  <a:latin typeface="Source Sans Pro Black" pitchFamily="34" charset="0"/>
                </a:rPr>
                <a:t>$14,321</a:t>
              </a:r>
              <a:endParaRPr lang="en-US" sz="3200" dirty="0">
                <a:solidFill>
                  <a:schemeClr val="accent2"/>
                </a:solidFill>
                <a:latin typeface="Source Sans Pro Black" pitchFamily="34" charset="0"/>
              </a:endParaRPr>
            </a:p>
          </p:txBody>
        </p:sp>
        <p:sp>
          <p:nvSpPr>
            <p:cNvPr id="32" name="Content Placeholder 2"/>
            <p:cNvSpPr txBox="1">
              <a:spLocks/>
            </p:cNvSpPr>
            <p:nvPr/>
          </p:nvSpPr>
          <p:spPr>
            <a:xfrm>
              <a:off x="2343409" y="3911771"/>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00" b="1" dirty="0" smtClean="0">
                  <a:solidFill>
                    <a:schemeClr val="accent2"/>
                  </a:solidFill>
                </a:rPr>
                <a:t>Revenue</a:t>
              </a:r>
              <a:endParaRPr lang="en-US" sz="1600" b="1" dirty="0">
                <a:solidFill>
                  <a:schemeClr val="accent2"/>
                </a:solidFill>
              </a:endParaRPr>
            </a:p>
          </p:txBody>
        </p:sp>
      </p:grpSp>
      <p:cxnSp>
        <p:nvCxnSpPr>
          <p:cNvPr id="33" name="Straight Connector 61"/>
          <p:cNvCxnSpPr/>
          <p:nvPr/>
        </p:nvCxnSpPr>
        <p:spPr>
          <a:xfrm>
            <a:off x="9613804" y="4428537"/>
            <a:ext cx="1748098" cy="0"/>
          </a:xfrm>
          <a:prstGeom prst="line">
            <a:avLst/>
          </a:prstGeom>
          <a:ln>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4" name="Content Placeholder 2"/>
          <p:cNvSpPr txBox="1">
            <a:spLocks/>
          </p:cNvSpPr>
          <p:nvPr/>
        </p:nvSpPr>
        <p:spPr>
          <a:xfrm>
            <a:off x="9539278" y="5293283"/>
            <a:ext cx="1897151" cy="7619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smtClean="0">
                <a:solidFill>
                  <a:schemeClr val="bg1"/>
                </a:solidFill>
              </a:rPr>
              <a:t>Lorem ipsum dolor sit amet, consectetur adipiscing.</a:t>
            </a:r>
            <a:endParaRPr lang="en-US" sz="1200" dirty="0">
              <a:solidFill>
                <a:schemeClr val="bg1"/>
              </a:solidFill>
            </a:endParaRPr>
          </a:p>
        </p:txBody>
      </p:sp>
      <p:grpSp>
        <p:nvGrpSpPr>
          <p:cNvPr id="35" name="Group 87"/>
          <p:cNvGrpSpPr/>
          <p:nvPr/>
        </p:nvGrpSpPr>
        <p:grpSpPr>
          <a:xfrm>
            <a:off x="9464177" y="4596242"/>
            <a:ext cx="2047352" cy="816849"/>
            <a:chOff x="2343409" y="3651870"/>
            <a:chExt cx="1480516" cy="590694"/>
          </a:xfrm>
        </p:grpSpPr>
        <p:sp>
          <p:nvSpPr>
            <p:cNvPr id="36" name="Content Placeholder 2"/>
            <p:cNvSpPr txBox="1">
              <a:spLocks/>
            </p:cNvSpPr>
            <p:nvPr/>
          </p:nvSpPr>
          <p:spPr>
            <a:xfrm>
              <a:off x="2399260" y="3651870"/>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200" dirty="0" smtClean="0">
                  <a:solidFill>
                    <a:schemeClr val="accent2"/>
                  </a:solidFill>
                  <a:latin typeface="Source Sans Pro Black" pitchFamily="34" charset="0"/>
                </a:rPr>
                <a:t>$16,567</a:t>
              </a:r>
              <a:endParaRPr lang="en-US" sz="3200" dirty="0">
                <a:solidFill>
                  <a:schemeClr val="accent2"/>
                </a:solidFill>
                <a:latin typeface="Source Sans Pro Black" pitchFamily="34" charset="0"/>
              </a:endParaRPr>
            </a:p>
          </p:txBody>
        </p:sp>
        <p:sp>
          <p:nvSpPr>
            <p:cNvPr id="37" name="Content Placeholder 2"/>
            <p:cNvSpPr txBox="1">
              <a:spLocks/>
            </p:cNvSpPr>
            <p:nvPr/>
          </p:nvSpPr>
          <p:spPr>
            <a:xfrm>
              <a:off x="2343409" y="3911771"/>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00" b="1" dirty="0" smtClean="0">
                  <a:solidFill>
                    <a:schemeClr val="accent2"/>
                  </a:solidFill>
                </a:rPr>
                <a:t>Revenue</a:t>
              </a:r>
              <a:endParaRPr lang="en-US" sz="1600" b="1" dirty="0">
                <a:solidFill>
                  <a:schemeClr val="accent2"/>
                </a:solidFill>
              </a:endParaRPr>
            </a:p>
          </p:txBody>
        </p:sp>
      </p:grpSp>
    </p:spTree>
    <p:extLst>
      <p:ext uri="{BB962C8B-B14F-4D97-AF65-F5344CB8AC3E}">
        <p14:creationId xmlns:p14="http://schemas.microsoft.com/office/powerpoint/2010/main" val="347244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760" y="320040"/>
            <a:ext cx="1889760"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8760" y="445113"/>
            <a:ext cx="118872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20" y="1115147"/>
            <a:ext cx="822960"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49460" y="434272"/>
            <a:ext cx="5200650" cy="523220"/>
          </a:xfrm>
          <a:prstGeom prst="rect">
            <a:avLst/>
          </a:prstGeom>
          <a:noFill/>
        </p:spPr>
        <p:txBody>
          <a:bodyPr wrap="square" rtlCol="0">
            <a:spAutoFit/>
          </a:bodyPr>
          <a:lstStyle/>
          <a:p>
            <a:r>
              <a:rPr lang="en-US" altLang="zh-CN" sz="2800" b="1" dirty="0" smtClean="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119"/>
            <a:ext cx="863962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sp>
        <p:nvSpPr>
          <p:cNvPr id="7" name="Freeform 7"/>
          <p:cNvSpPr>
            <a:spLocks noEditPoints="1"/>
          </p:cNvSpPr>
          <p:nvPr/>
        </p:nvSpPr>
        <p:spPr bwMode="auto">
          <a:xfrm>
            <a:off x="4672461" y="2783344"/>
            <a:ext cx="391915" cy="668287"/>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accent2"/>
              </a:solidFill>
            </a:endParaRPr>
          </a:p>
        </p:txBody>
      </p:sp>
      <p:sp>
        <p:nvSpPr>
          <p:cNvPr id="8" name="TextBox 147"/>
          <p:cNvSpPr txBox="1"/>
          <p:nvPr/>
        </p:nvSpPr>
        <p:spPr>
          <a:xfrm>
            <a:off x="4632854" y="2839995"/>
            <a:ext cx="476412" cy="253916"/>
          </a:xfrm>
          <a:prstGeom prst="rect">
            <a:avLst/>
          </a:prstGeom>
          <a:noFill/>
        </p:spPr>
        <p:txBody>
          <a:bodyPr wrap="none" rtlCol="0">
            <a:spAutoFit/>
          </a:bodyPr>
          <a:lstStyle/>
          <a:p>
            <a:pPr algn="ctr"/>
            <a:r>
              <a:rPr lang="en-US" sz="1050" b="1" dirty="0" smtClean="0">
                <a:solidFill>
                  <a:schemeClr val="accent2"/>
                </a:solidFill>
              </a:rPr>
              <a:t>26%</a:t>
            </a:r>
            <a:endParaRPr lang="en-US" sz="1050" b="1" dirty="0">
              <a:solidFill>
                <a:schemeClr val="accent2"/>
              </a:solidFill>
            </a:endParaRPr>
          </a:p>
        </p:txBody>
      </p:sp>
      <p:sp>
        <p:nvSpPr>
          <p:cNvPr id="9" name="Freeform 7"/>
          <p:cNvSpPr>
            <a:spLocks noEditPoints="1"/>
          </p:cNvSpPr>
          <p:nvPr/>
        </p:nvSpPr>
        <p:spPr bwMode="auto">
          <a:xfrm>
            <a:off x="2343518" y="1908834"/>
            <a:ext cx="391915" cy="668287"/>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accent2"/>
              </a:solidFill>
            </a:endParaRPr>
          </a:p>
        </p:txBody>
      </p:sp>
      <p:sp>
        <p:nvSpPr>
          <p:cNvPr id="10" name="TextBox 150"/>
          <p:cNvSpPr txBox="1"/>
          <p:nvPr/>
        </p:nvSpPr>
        <p:spPr>
          <a:xfrm>
            <a:off x="2303910" y="1965485"/>
            <a:ext cx="476412" cy="253916"/>
          </a:xfrm>
          <a:prstGeom prst="rect">
            <a:avLst/>
          </a:prstGeom>
          <a:noFill/>
        </p:spPr>
        <p:txBody>
          <a:bodyPr wrap="none" rtlCol="0">
            <a:spAutoFit/>
          </a:bodyPr>
          <a:lstStyle/>
          <a:p>
            <a:pPr algn="ctr"/>
            <a:r>
              <a:rPr lang="en-US" sz="1050" b="1" dirty="0" smtClean="0">
                <a:solidFill>
                  <a:schemeClr val="accent2"/>
                </a:solidFill>
              </a:rPr>
              <a:t>56%</a:t>
            </a:r>
            <a:endParaRPr lang="en-US" sz="1050" b="1" dirty="0">
              <a:solidFill>
                <a:schemeClr val="accent2"/>
              </a:solidFill>
            </a:endParaRPr>
          </a:p>
        </p:txBody>
      </p:sp>
      <p:sp>
        <p:nvSpPr>
          <p:cNvPr id="11" name="Freeform 7"/>
          <p:cNvSpPr>
            <a:spLocks noEditPoints="1"/>
          </p:cNvSpPr>
          <p:nvPr/>
        </p:nvSpPr>
        <p:spPr bwMode="auto">
          <a:xfrm>
            <a:off x="3564801" y="2372747"/>
            <a:ext cx="391915" cy="668287"/>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accent2"/>
              </a:solidFill>
            </a:endParaRPr>
          </a:p>
        </p:txBody>
      </p:sp>
      <p:sp>
        <p:nvSpPr>
          <p:cNvPr id="12" name="TextBox 153"/>
          <p:cNvSpPr txBox="1"/>
          <p:nvPr/>
        </p:nvSpPr>
        <p:spPr>
          <a:xfrm>
            <a:off x="3525194" y="2429398"/>
            <a:ext cx="476412" cy="253916"/>
          </a:xfrm>
          <a:prstGeom prst="rect">
            <a:avLst/>
          </a:prstGeom>
          <a:noFill/>
        </p:spPr>
        <p:txBody>
          <a:bodyPr wrap="none" rtlCol="0">
            <a:spAutoFit/>
          </a:bodyPr>
          <a:lstStyle/>
          <a:p>
            <a:pPr algn="ctr"/>
            <a:r>
              <a:rPr lang="en-US" sz="1050" b="1" dirty="0" smtClean="0">
                <a:solidFill>
                  <a:schemeClr val="accent2"/>
                </a:solidFill>
              </a:rPr>
              <a:t>45%</a:t>
            </a:r>
            <a:endParaRPr lang="en-US" sz="1050" b="1" dirty="0">
              <a:solidFill>
                <a:schemeClr val="accent2"/>
              </a:solidFill>
            </a:endParaRPr>
          </a:p>
        </p:txBody>
      </p:sp>
      <p:sp>
        <p:nvSpPr>
          <p:cNvPr id="13" name="Freeform 7"/>
          <p:cNvSpPr>
            <a:spLocks noEditPoints="1"/>
          </p:cNvSpPr>
          <p:nvPr/>
        </p:nvSpPr>
        <p:spPr bwMode="auto">
          <a:xfrm>
            <a:off x="1329477" y="2569378"/>
            <a:ext cx="391915" cy="668287"/>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accent2"/>
              </a:solidFill>
            </a:endParaRPr>
          </a:p>
        </p:txBody>
      </p:sp>
      <p:sp>
        <p:nvSpPr>
          <p:cNvPr id="14" name="TextBox 156"/>
          <p:cNvSpPr txBox="1"/>
          <p:nvPr/>
        </p:nvSpPr>
        <p:spPr>
          <a:xfrm>
            <a:off x="1289870" y="2626029"/>
            <a:ext cx="476412" cy="253916"/>
          </a:xfrm>
          <a:prstGeom prst="rect">
            <a:avLst/>
          </a:prstGeom>
          <a:noFill/>
        </p:spPr>
        <p:txBody>
          <a:bodyPr wrap="none" rtlCol="0">
            <a:spAutoFit/>
          </a:bodyPr>
          <a:lstStyle/>
          <a:p>
            <a:pPr algn="ctr"/>
            <a:r>
              <a:rPr lang="en-US" sz="1050" b="1" dirty="0" smtClean="0">
                <a:solidFill>
                  <a:schemeClr val="accent2"/>
                </a:solidFill>
              </a:rPr>
              <a:t>39%</a:t>
            </a:r>
            <a:endParaRPr lang="en-US" sz="1050" b="1" dirty="0">
              <a:solidFill>
                <a:schemeClr val="accent2"/>
              </a:solidFill>
            </a:endParaRPr>
          </a:p>
        </p:txBody>
      </p:sp>
      <p:sp>
        <p:nvSpPr>
          <p:cNvPr id="15" name="Isosceles Triangle 2"/>
          <p:cNvSpPr/>
          <p:nvPr/>
        </p:nvSpPr>
        <p:spPr>
          <a:xfrm>
            <a:off x="691118" y="3314291"/>
            <a:ext cx="1673916" cy="1192591"/>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tx1"/>
              </a:solidFill>
            </a:endParaRPr>
          </a:p>
        </p:txBody>
      </p:sp>
      <p:sp>
        <p:nvSpPr>
          <p:cNvPr id="16" name="Isosceles Triangle 2"/>
          <p:cNvSpPr/>
          <p:nvPr/>
        </p:nvSpPr>
        <p:spPr>
          <a:xfrm>
            <a:off x="1705160" y="2683831"/>
            <a:ext cx="1673916" cy="1823051"/>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tx1"/>
              </a:solidFill>
            </a:endParaRPr>
          </a:p>
        </p:txBody>
      </p:sp>
      <p:sp>
        <p:nvSpPr>
          <p:cNvPr id="17" name="Isosceles Triangle 2"/>
          <p:cNvSpPr/>
          <p:nvPr/>
        </p:nvSpPr>
        <p:spPr>
          <a:xfrm>
            <a:off x="2993604" y="3117488"/>
            <a:ext cx="1539591" cy="1389395"/>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tx1"/>
              </a:solidFill>
            </a:endParaRPr>
          </a:p>
        </p:txBody>
      </p:sp>
      <p:sp>
        <p:nvSpPr>
          <p:cNvPr id="18" name="Isosceles Triangle 2"/>
          <p:cNvSpPr/>
          <p:nvPr/>
        </p:nvSpPr>
        <p:spPr>
          <a:xfrm>
            <a:off x="4153231" y="3548016"/>
            <a:ext cx="1435658" cy="958866"/>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tx1"/>
              </a:solidFill>
            </a:endParaRPr>
          </a:p>
        </p:txBody>
      </p:sp>
      <p:sp>
        <p:nvSpPr>
          <p:cNvPr id="19" name="Content Placeholder 2"/>
          <p:cNvSpPr txBox="1">
            <a:spLocks/>
          </p:cNvSpPr>
          <p:nvPr/>
        </p:nvSpPr>
        <p:spPr>
          <a:xfrm>
            <a:off x="1310716" y="5532722"/>
            <a:ext cx="4254052" cy="87918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solidFill>
                  <a:schemeClr val="bg1"/>
                </a:solidFill>
              </a:rPr>
              <a:t>Lorem ipsum dolor sit amet, consectetur adipiscing elit. Curabitur elementum posuere pretium. Quisque nibh dolor, dignissim ac dignissim ut, luctus ac urna. </a:t>
            </a:r>
            <a:endParaRPr lang="en-US" sz="1100" dirty="0">
              <a:solidFill>
                <a:schemeClr val="bg1"/>
              </a:solidFill>
            </a:endParaRPr>
          </a:p>
        </p:txBody>
      </p:sp>
      <p:sp>
        <p:nvSpPr>
          <p:cNvPr id="20" name="Content Placeholder 2"/>
          <p:cNvSpPr txBox="1">
            <a:spLocks/>
          </p:cNvSpPr>
          <p:nvPr/>
        </p:nvSpPr>
        <p:spPr>
          <a:xfrm>
            <a:off x="1294402" y="4743364"/>
            <a:ext cx="2043761" cy="5459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dirty="0" smtClean="0">
                <a:solidFill>
                  <a:schemeClr val="accent2"/>
                </a:solidFill>
                <a:latin typeface="Source Sans Pro Black" pitchFamily="34" charset="0"/>
              </a:rPr>
              <a:t>2013</a:t>
            </a:r>
            <a:endParaRPr lang="en-US" sz="3600" b="1" dirty="0">
              <a:solidFill>
                <a:schemeClr val="accent2"/>
              </a:solidFill>
              <a:latin typeface="Source Sans Pro Black" pitchFamily="34" charset="0"/>
            </a:endParaRPr>
          </a:p>
        </p:txBody>
      </p:sp>
      <p:sp>
        <p:nvSpPr>
          <p:cNvPr id="21" name="Subtitle 2"/>
          <p:cNvSpPr txBox="1">
            <a:spLocks/>
          </p:cNvSpPr>
          <p:nvPr/>
        </p:nvSpPr>
        <p:spPr>
          <a:xfrm>
            <a:off x="1293689" y="5234116"/>
            <a:ext cx="2140755" cy="2837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smtClean="0">
                <a:solidFill>
                  <a:schemeClr val="accent2"/>
                </a:solidFill>
                <a:ea typeface="Franchise" pitchFamily="49" charset="0"/>
              </a:rPr>
              <a:t>Sales By year</a:t>
            </a:r>
          </a:p>
        </p:txBody>
      </p:sp>
      <p:sp>
        <p:nvSpPr>
          <p:cNvPr id="22" name="Oval 79"/>
          <p:cNvSpPr/>
          <p:nvPr/>
        </p:nvSpPr>
        <p:spPr>
          <a:xfrm>
            <a:off x="716133" y="4933953"/>
            <a:ext cx="514189" cy="514189"/>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tx1"/>
              </a:solidFill>
            </a:endParaRPr>
          </a:p>
        </p:txBody>
      </p:sp>
      <p:sp>
        <p:nvSpPr>
          <p:cNvPr id="23" name="Freeform 80"/>
          <p:cNvSpPr>
            <a:spLocks/>
          </p:cNvSpPr>
          <p:nvPr/>
        </p:nvSpPr>
        <p:spPr bwMode="auto">
          <a:xfrm>
            <a:off x="870600" y="5076370"/>
            <a:ext cx="205283" cy="21289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tx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p>
        </p:txBody>
      </p:sp>
      <p:cxnSp>
        <p:nvCxnSpPr>
          <p:cNvPr id="24" name="Straight Connector 81"/>
          <p:cNvCxnSpPr/>
          <p:nvPr/>
        </p:nvCxnSpPr>
        <p:spPr>
          <a:xfrm>
            <a:off x="6074352" y="1816667"/>
            <a:ext cx="0" cy="4556141"/>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5" name="Freeform 7"/>
          <p:cNvSpPr>
            <a:spLocks noEditPoints="1"/>
          </p:cNvSpPr>
          <p:nvPr/>
        </p:nvSpPr>
        <p:spPr bwMode="auto">
          <a:xfrm>
            <a:off x="10584455" y="2783344"/>
            <a:ext cx="391915" cy="668287"/>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accent2"/>
              </a:solidFill>
            </a:endParaRPr>
          </a:p>
        </p:txBody>
      </p:sp>
      <p:sp>
        <p:nvSpPr>
          <p:cNvPr id="26" name="TextBox 93"/>
          <p:cNvSpPr txBox="1"/>
          <p:nvPr/>
        </p:nvSpPr>
        <p:spPr>
          <a:xfrm>
            <a:off x="10544848" y="2839995"/>
            <a:ext cx="476412" cy="253916"/>
          </a:xfrm>
          <a:prstGeom prst="rect">
            <a:avLst/>
          </a:prstGeom>
          <a:noFill/>
        </p:spPr>
        <p:txBody>
          <a:bodyPr wrap="none" rtlCol="0">
            <a:spAutoFit/>
          </a:bodyPr>
          <a:lstStyle/>
          <a:p>
            <a:pPr algn="ctr"/>
            <a:r>
              <a:rPr lang="en-US" sz="1050" b="1" dirty="0" smtClean="0">
                <a:solidFill>
                  <a:schemeClr val="accent2"/>
                </a:solidFill>
              </a:rPr>
              <a:t>26%</a:t>
            </a:r>
            <a:endParaRPr lang="en-US" sz="1050" b="1" dirty="0">
              <a:solidFill>
                <a:schemeClr val="accent2"/>
              </a:solidFill>
            </a:endParaRPr>
          </a:p>
        </p:txBody>
      </p:sp>
      <p:sp>
        <p:nvSpPr>
          <p:cNvPr id="27" name="Freeform 7"/>
          <p:cNvSpPr>
            <a:spLocks noEditPoints="1"/>
          </p:cNvSpPr>
          <p:nvPr/>
        </p:nvSpPr>
        <p:spPr bwMode="auto">
          <a:xfrm>
            <a:off x="8255512" y="1908834"/>
            <a:ext cx="391915" cy="668287"/>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accent2"/>
              </a:solidFill>
            </a:endParaRPr>
          </a:p>
        </p:txBody>
      </p:sp>
      <p:sp>
        <p:nvSpPr>
          <p:cNvPr id="28" name="TextBox 96"/>
          <p:cNvSpPr txBox="1"/>
          <p:nvPr/>
        </p:nvSpPr>
        <p:spPr>
          <a:xfrm>
            <a:off x="8215904" y="1965485"/>
            <a:ext cx="476412" cy="253916"/>
          </a:xfrm>
          <a:prstGeom prst="rect">
            <a:avLst/>
          </a:prstGeom>
          <a:noFill/>
        </p:spPr>
        <p:txBody>
          <a:bodyPr wrap="none" rtlCol="0">
            <a:spAutoFit/>
          </a:bodyPr>
          <a:lstStyle/>
          <a:p>
            <a:pPr algn="ctr"/>
            <a:r>
              <a:rPr lang="en-US" sz="1050" b="1" dirty="0" smtClean="0">
                <a:solidFill>
                  <a:schemeClr val="accent2"/>
                </a:solidFill>
              </a:rPr>
              <a:t>56%</a:t>
            </a:r>
            <a:endParaRPr lang="en-US" sz="1050" b="1" dirty="0">
              <a:solidFill>
                <a:schemeClr val="accent2"/>
              </a:solidFill>
            </a:endParaRPr>
          </a:p>
        </p:txBody>
      </p:sp>
      <p:sp>
        <p:nvSpPr>
          <p:cNvPr id="29" name="Freeform 7"/>
          <p:cNvSpPr>
            <a:spLocks noEditPoints="1"/>
          </p:cNvSpPr>
          <p:nvPr/>
        </p:nvSpPr>
        <p:spPr bwMode="auto">
          <a:xfrm>
            <a:off x="9476795" y="2372747"/>
            <a:ext cx="391915" cy="668287"/>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accent2"/>
              </a:solidFill>
            </a:endParaRPr>
          </a:p>
        </p:txBody>
      </p:sp>
      <p:sp>
        <p:nvSpPr>
          <p:cNvPr id="30" name="TextBox 99"/>
          <p:cNvSpPr txBox="1"/>
          <p:nvPr/>
        </p:nvSpPr>
        <p:spPr>
          <a:xfrm>
            <a:off x="9437188" y="2429398"/>
            <a:ext cx="476412" cy="253916"/>
          </a:xfrm>
          <a:prstGeom prst="rect">
            <a:avLst/>
          </a:prstGeom>
          <a:noFill/>
        </p:spPr>
        <p:txBody>
          <a:bodyPr wrap="none" rtlCol="0">
            <a:spAutoFit/>
          </a:bodyPr>
          <a:lstStyle/>
          <a:p>
            <a:pPr algn="ctr"/>
            <a:r>
              <a:rPr lang="en-US" sz="1050" b="1" dirty="0" smtClean="0">
                <a:solidFill>
                  <a:schemeClr val="accent2"/>
                </a:solidFill>
              </a:rPr>
              <a:t>45%</a:t>
            </a:r>
            <a:endParaRPr lang="en-US" sz="1050" b="1" dirty="0">
              <a:solidFill>
                <a:schemeClr val="accent2"/>
              </a:solidFill>
            </a:endParaRPr>
          </a:p>
        </p:txBody>
      </p:sp>
      <p:sp>
        <p:nvSpPr>
          <p:cNvPr id="31" name="Freeform 7"/>
          <p:cNvSpPr>
            <a:spLocks noEditPoints="1"/>
          </p:cNvSpPr>
          <p:nvPr/>
        </p:nvSpPr>
        <p:spPr bwMode="auto">
          <a:xfrm>
            <a:off x="7241471" y="2569378"/>
            <a:ext cx="391915" cy="668287"/>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accent2"/>
              </a:solidFill>
            </a:endParaRPr>
          </a:p>
        </p:txBody>
      </p:sp>
      <p:sp>
        <p:nvSpPr>
          <p:cNvPr id="32" name="TextBox 102"/>
          <p:cNvSpPr txBox="1"/>
          <p:nvPr/>
        </p:nvSpPr>
        <p:spPr>
          <a:xfrm>
            <a:off x="7201864" y="2626029"/>
            <a:ext cx="476412" cy="253916"/>
          </a:xfrm>
          <a:prstGeom prst="rect">
            <a:avLst/>
          </a:prstGeom>
          <a:noFill/>
        </p:spPr>
        <p:txBody>
          <a:bodyPr wrap="none" rtlCol="0">
            <a:spAutoFit/>
          </a:bodyPr>
          <a:lstStyle/>
          <a:p>
            <a:pPr algn="ctr"/>
            <a:r>
              <a:rPr lang="en-US" sz="1050" b="1" dirty="0" smtClean="0">
                <a:solidFill>
                  <a:schemeClr val="accent2"/>
                </a:solidFill>
              </a:rPr>
              <a:t>39%</a:t>
            </a:r>
            <a:endParaRPr lang="en-US" sz="1050" b="1" dirty="0">
              <a:solidFill>
                <a:schemeClr val="accent2"/>
              </a:solidFill>
            </a:endParaRPr>
          </a:p>
        </p:txBody>
      </p:sp>
      <p:sp>
        <p:nvSpPr>
          <p:cNvPr id="33" name="Isosceles Triangle 2"/>
          <p:cNvSpPr/>
          <p:nvPr/>
        </p:nvSpPr>
        <p:spPr>
          <a:xfrm>
            <a:off x="6603112" y="3314291"/>
            <a:ext cx="1673916" cy="1192591"/>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34" name="Isosceles Triangle 2"/>
          <p:cNvSpPr/>
          <p:nvPr/>
        </p:nvSpPr>
        <p:spPr>
          <a:xfrm>
            <a:off x="7617154" y="2683831"/>
            <a:ext cx="1673916" cy="1823051"/>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35" name="Isosceles Triangle 2"/>
          <p:cNvSpPr/>
          <p:nvPr/>
        </p:nvSpPr>
        <p:spPr>
          <a:xfrm>
            <a:off x="8905598" y="3117488"/>
            <a:ext cx="1539591" cy="1389395"/>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36" name="Isosceles Triangle 2"/>
          <p:cNvSpPr/>
          <p:nvPr/>
        </p:nvSpPr>
        <p:spPr>
          <a:xfrm>
            <a:off x="10065225" y="3548016"/>
            <a:ext cx="1435658" cy="958866"/>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 fmla="*/ 0 w 1278647"/>
              <a:gd name="connsiteY0" fmla="*/ 1102284 h 1102284"/>
              <a:gd name="connsiteX1" fmla="*/ 639324 w 1278647"/>
              <a:gd name="connsiteY1" fmla="*/ 2 h 1102284"/>
              <a:gd name="connsiteX2" fmla="*/ 1278647 w 1278647"/>
              <a:gd name="connsiteY2" fmla="*/ 1102284 h 1102284"/>
              <a:gd name="connsiteX3" fmla="*/ 0 w 1278647"/>
              <a:gd name="connsiteY3" fmla="*/ 1102284 h 1102284"/>
            </a:gdLst>
            <a:ahLst/>
            <a:cxnLst>
              <a:cxn ang="0">
                <a:pos x="connsiteX0" y="connsiteY0"/>
              </a:cxn>
              <a:cxn ang="0">
                <a:pos x="connsiteX1" y="connsiteY1"/>
              </a:cxn>
              <a:cxn ang="0">
                <a:pos x="connsiteX2" y="connsiteY2"/>
              </a:cxn>
              <a:cxn ang="0">
                <a:pos x="connsiteX3" y="connsiteY3"/>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37" name="Content Placeholder 2"/>
          <p:cNvSpPr txBox="1">
            <a:spLocks/>
          </p:cNvSpPr>
          <p:nvPr/>
        </p:nvSpPr>
        <p:spPr>
          <a:xfrm>
            <a:off x="7222710" y="5532722"/>
            <a:ext cx="4254052" cy="87918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solidFill>
                  <a:schemeClr val="bg1"/>
                </a:solidFill>
              </a:rPr>
              <a:t>Lorem ipsum dolor sit amet, consectetur adipiscing elit. Curabitur elementum posuere pretium. Quisque nibh dolor, dignissim ac dignissim ut, luctus ac urna. </a:t>
            </a:r>
            <a:endParaRPr lang="en-US" sz="1100" dirty="0">
              <a:solidFill>
                <a:schemeClr val="bg1"/>
              </a:solidFill>
            </a:endParaRPr>
          </a:p>
        </p:txBody>
      </p:sp>
      <p:sp>
        <p:nvSpPr>
          <p:cNvPr id="38" name="Content Placeholder 2"/>
          <p:cNvSpPr txBox="1">
            <a:spLocks/>
          </p:cNvSpPr>
          <p:nvPr/>
        </p:nvSpPr>
        <p:spPr>
          <a:xfrm>
            <a:off x="7206396" y="4743364"/>
            <a:ext cx="2043761" cy="5459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dirty="0" smtClean="0">
                <a:solidFill>
                  <a:schemeClr val="accent2"/>
                </a:solidFill>
                <a:latin typeface="Source Sans Pro Black" pitchFamily="34" charset="0"/>
              </a:rPr>
              <a:t>2014</a:t>
            </a:r>
            <a:endParaRPr lang="en-US" sz="3600" b="1" dirty="0">
              <a:solidFill>
                <a:schemeClr val="accent2"/>
              </a:solidFill>
              <a:latin typeface="Source Sans Pro Black" pitchFamily="34" charset="0"/>
            </a:endParaRPr>
          </a:p>
        </p:txBody>
      </p:sp>
      <p:sp>
        <p:nvSpPr>
          <p:cNvPr id="39" name="Subtitle 2"/>
          <p:cNvSpPr txBox="1">
            <a:spLocks/>
          </p:cNvSpPr>
          <p:nvPr/>
        </p:nvSpPr>
        <p:spPr>
          <a:xfrm>
            <a:off x="7205683" y="5234116"/>
            <a:ext cx="2140755" cy="2837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smtClean="0">
                <a:solidFill>
                  <a:schemeClr val="accent2"/>
                </a:solidFill>
                <a:ea typeface="Franchise" pitchFamily="49" charset="0"/>
              </a:rPr>
              <a:t>Sales By year</a:t>
            </a:r>
          </a:p>
        </p:txBody>
      </p:sp>
      <p:sp>
        <p:nvSpPr>
          <p:cNvPr id="40" name="Oval 111"/>
          <p:cNvSpPr/>
          <p:nvPr/>
        </p:nvSpPr>
        <p:spPr>
          <a:xfrm>
            <a:off x="6628127" y="4933953"/>
            <a:ext cx="514189" cy="514189"/>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41" name="Freeform 112"/>
          <p:cNvSpPr>
            <a:spLocks/>
          </p:cNvSpPr>
          <p:nvPr/>
        </p:nvSpPr>
        <p:spPr bwMode="auto">
          <a:xfrm>
            <a:off x="6782594" y="5076370"/>
            <a:ext cx="205283" cy="21289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tx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lt1"/>
              </a:solidFill>
            </a:endParaRPr>
          </a:p>
        </p:txBody>
      </p:sp>
    </p:spTree>
    <p:extLst>
      <p:ext uri="{BB962C8B-B14F-4D97-AF65-F5344CB8AC3E}">
        <p14:creationId xmlns:p14="http://schemas.microsoft.com/office/powerpoint/2010/main" val="2051877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760" y="320040"/>
            <a:ext cx="1889760"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8760" y="445113"/>
            <a:ext cx="118872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20" y="1115147"/>
            <a:ext cx="822960"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49460" y="434272"/>
            <a:ext cx="5200650" cy="523220"/>
          </a:xfrm>
          <a:prstGeom prst="rect">
            <a:avLst/>
          </a:prstGeom>
          <a:noFill/>
        </p:spPr>
        <p:txBody>
          <a:bodyPr wrap="square" rtlCol="0">
            <a:spAutoFit/>
          </a:bodyPr>
          <a:lstStyle/>
          <a:p>
            <a:r>
              <a:rPr lang="en-US" altLang="zh-CN" sz="2800" b="1" dirty="0" smtClean="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119"/>
            <a:ext cx="863962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sp>
        <p:nvSpPr>
          <p:cNvPr id="7" name="任意多边形 6"/>
          <p:cNvSpPr/>
          <p:nvPr/>
        </p:nvSpPr>
        <p:spPr>
          <a:xfrm>
            <a:off x="4138706" y="4753328"/>
            <a:ext cx="1898130" cy="1229558"/>
          </a:xfrm>
          <a:custGeom>
            <a:avLst/>
            <a:gdLst>
              <a:gd name="connsiteX0" fmla="*/ 0 w 1898130"/>
              <a:gd name="connsiteY0" fmla="*/ 122956 h 1229558"/>
              <a:gd name="connsiteX1" fmla="*/ 122956 w 1898130"/>
              <a:gd name="connsiteY1" fmla="*/ 0 h 1229558"/>
              <a:gd name="connsiteX2" fmla="*/ 1775174 w 1898130"/>
              <a:gd name="connsiteY2" fmla="*/ 0 h 1229558"/>
              <a:gd name="connsiteX3" fmla="*/ 1898130 w 1898130"/>
              <a:gd name="connsiteY3" fmla="*/ 122956 h 1229558"/>
              <a:gd name="connsiteX4" fmla="*/ 1898130 w 1898130"/>
              <a:gd name="connsiteY4" fmla="*/ 1106602 h 1229558"/>
              <a:gd name="connsiteX5" fmla="*/ 1775174 w 1898130"/>
              <a:gd name="connsiteY5" fmla="*/ 1229558 h 1229558"/>
              <a:gd name="connsiteX6" fmla="*/ 122956 w 1898130"/>
              <a:gd name="connsiteY6" fmla="*/ 1229558 h 1229558"/>
              <a:gd name="connsiteX7" fmla="*/ 0 w 1898130"/>
              <a:gd name="connsiteY7" fmla="*/ 1106602 h 1229558"/>
              <a:gd name="connsiteX8" fmla="*/ 0 w 1898130"/>
              <a:gd name="connsiteY8" fmla="*/ 122956 h 122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8130" h="1229558">
                <a:moveTo>
                  <a:pt x="0" y="122956"/>
                </a:moveTo>
                <a:cubicBezTo>
                  <a:pt x="0" y="55049"/>
                  <a:pt x="55049" y="0"/>
                  <a:pt x="122956" y="0"/>
                </a:cubicBezTo>
                <a:lnTo>
                  <a:pt x="1775174" y="0"/>
                </a:lnTo>
                <a:cubicBezTo>
                  <a:pt x="1843081" y="0"/>
                  <a:pt x="1898130" y="55049"/>
                  <a:pt x="1898130" y="122956"/>
                </a:cubicBezTo>
                <a:lnTo>
                  <a:pt x="1898130" y="1106602"/>
                </a:lnTo>
                <a:cubicBezTo>
                  <a:pt x="1898130" y="1174509"/>
                  <a:pt x="1843081" y="1229558"/>
                  <a:pt x="1775174" y="1229558"/>
                </a:cubicBezTo>
                <a:lnTo>
                  <a:pt x="122956" y="1229558"/>
                </a:lnTo>
                <a:cubicBezTo>
                  <a:pt x="55049" y="1229558"/>
                  <a:pt x="0" y="1174509"/>
                  <a:pt x="0" y="1106602"/>
                </a:cubicBezTo>
                <a:lnTo>
                  <a:pt x="0" y="122956"/>
                </a:lnTo>
                <a:close/>
              </a:path>
            </a:pathLst>
          </a:custGeom>
          <a:noFill/>
          <a:ln>
            <a:solidFill>
              <a:schemeClr val="accent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5978" tIns="383929" rIns="76539" bIns="76539" numCol="1" spcCol="1270" anchor="t" anchorCtr="0">
            <a:noAutofit/>
          </a:bodyPr>
          <a:lstStyle/>
          <a:p>
            <a:pPr marL="57150" lvl="1" indent="-57150" algn="r" defTabSz="444500">
              <a:lnSpc>
                <a:spcPct val="90000"/>
              </a:lnSpc>
              <a:spcBef>
                <a:spcPct val="0"/>
              </a:spcBef>
              <a:spcAft>
                <a:spcPct val="15000"/>
              </a:spcAft>
              <a:buChar char="••"/>
            </a:pPr>
            <a:r>
              <a:rPr lang="en-US" sz="1050" b="1" kern="1200" dirty="0" smtClean="0">
                <a:solidFill>
                  <a:schemeClr val="bg1"/>
                </a:solidFill>
              </a:rPr>
              <a:t>Lorem Ipsum</a:t>
            </a:r>
            <a:r>
              <a:rPr lang="en-US" sz="1050" kern="1200" dirty="0" smtClean="0">
                <a:solidFill>
                  <a:schemeClr val="bg1"/>
                </a:solidFill>
              </a:rPr>
              <a:t> is simply dummy text of the printing and typesetting industry.</a:t>
            </a:r>
            <a:endParaRPr lang="en-US" sz="1050" kern="1200" dirty="0">
              <a:solidFill>
                <a:schemeClr val="bg1"/>
              </a:solidFill>
            </a:endParaRPr>
          </a:p>
        </p:txBody>
      </p:sp>
      <p:sp>
        <p:nvSpPr>
          <p:cNvPr id="8" name="任意多边形 7"/>
          <p:cNvSpPr/>
          <p:nvPr/>
        </p:nvSpPr>
        <p:spPr>
          <a:xfrm>
            <a:off x="1055004" y="4753328"/>
            <a:ext cx="1898130" cy="1229558"/>
          </a:xfrm>
          <a:custGeom>
            <a:avLst/>
            <a:gdLst>
              <a:gd name="connsiteX0" fmla="*/ 0 w 1898130"/>
              <a:gd name="connsiteY0" fmla="*/ 122956 h 1229558"/>
              <a:gd name="connsiteX1" fmla="*/ 122956 w 1898130"/>
              <a:gd name="connsiteY1" fmla="*/ 0 h 1229558"/>
              <a:gd name="connsiteX2" fmla="*/ 1775174 w 1898130"/>
              <a:gd name="connsiteY2" fmla="*/ 0 h 1229558"/>
              <a:gd name="connsiteX3" fmla="*/ 1898130 w 1898130"/>
              <a:gd name="connsiteY3" fmla="*/ 122956 h 1229558"/>
              <a:gd name="connsiteX4" fmla="*/ 1898130 w 1898130"/>
              <a:gd name="connsiteY4" fmla="*/ 1106602 h 1229558"/>
              <a:gd name="connsiteX5" fmla="*/ 1775174 w 1898130"/>
              <a:gd name="connsiteY5" fmla="*/ 1229558 h 1229558"/>
              <a:gd name="connsiteX6" fmla="*/ 122956 w 1898130"/>
              <a:gd name="connsiteY6" fmla="*/ 1229558 h 1229558"/>
              <a:gd name="connsiteX7" fmla="*/ 0 w 1898130"/>
              <a:gd name="connsiteY7" fmla="*/ 1106602 h 1229558"/>
              <a:gd name="connsiteX8" fmla="*/ 0 w 1898130"/>
              <a:gd name="connsiteY8" fmla="*/ 122956 h 122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8130" h="1229558">
                <a:moveTo>
                  <a:pt x="0" y="122956"/>
                </a:moveTo>
                <a:cubicBezTo>
                  <a:pt x="0" y="55049"/>
                  <a:pt x="55049" y="0"/>
                  <a:pt x="122956" y="0"/>
                </a:cubicBezTo>
                <a:lnTo>
                  <a:pt x="1775174" y="0"/>
                </a:lnTo>
                <a:cubicBezTo>
                  <a:pt x="1843081" y="0"/>
                  <a:pt x="1898130" y="55049"/>
                  <a:pt x="1898130" y="122956"/>
                </a:cubicBezTo>
                <a:lnTo>
                  <a:pt x="1898130" y="1106602"/>
                </a:lnTo>
                <a:cubicBezTo>
                  <a:pt x="1898130" y="1174509"/>
                  <a:pt x="1843081" y="1229558"/>
                  <a:pt x="1775174" y="1229558"/>
                </a:cubicBezTo>
                <a:lnTo>
                  <a:pt x="122956" y="1229558"/>
                </a:lnTo>
                <a:cubicBezTo>
                  <a:pt x="55049" y="1229558"/>
                  <a:pt x="0" y="1174509"/>
                  <a:pt x="0" y="1106602"/>
                </a:cubicBezTo>
                <a:lnTo>
                  <a:pt x="0" y="122956"/>
                </a:lnTo>
                <a:close/>
              </a:path>
            </a:pathLst>
          </a:custGeom>
          <a:noFill/>
          <a:ln>
            <a:solidFill>
              <a:schemeClr val="accent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539" tIns="383929" rIns="645978" bIns="76539" numCol="1" spcCol="1270" anchor="t" anchorCtr="0">
            <a:noAutofit/>
          </a:bodyPr>
          <a:lstStyle/>
          <a:p>
            <a:pPr marL="57150" lvl="1" indent="-57150" algn="l" defTabSz="444500">
              <a:lnSpc>
                <a:spcPct val="90000"/>
              </a:lnSpc>
              <a:spcBef>
                <a:spcPct val="0"/>
              </a:spcBef>
              <a:spcAft>
                <a:spcPct val="15000"/>
              </a:spcAft>
              <a:buChar char="••"/>
            </a:pPr>
            <a:r>
              <a:rPr lang="en-US" sz="1050" b="1" kern="1200" dirty="0" smtClean="0">
                <a:solidFill>
                  <a:schemeClr val="bg1"/>
                </a:solidFill>
              </a:rPr>
              <a:t>Lorem Ipsum</a:t>
            </a:r>
            <a:r>
              <a:rPr lang="en-US" sz="1050" kern="1200" dirty="0" smtClean="0">
                <a:solidFill>
                  <a:schemeClr val="bg1"/>
                </a:solidFill>
              </a:rPr>
              <a:t> is simply dummy text of the printing and typesetting industry.</a:t>
            </a:r>
            <a:endParaRPr lang="en-US" sz="1050" kern="1200" dirty="0">
              <a:solidFill>
                <a:schemeClr val="bg1"/>
              </a:solidFill>
            </a:endParaRPr>
          </a:p>
        </p:txBody>
      </p:sp>
      <p:sp>
        <p:nvSpPr>
          <p:cNvPr id="9" name="任意多边形 8"/>
          <p:cNvSpPr/>
          <p:nvPr/>
        </p:nvSpPr>
        <p:spPr>
          <a:xfrm>
            <a:off x="4138706" y="2140517"/>
            <a:ext cx="1898130" cy="1229558"/>
          </a:xfrm>
          <a:custGeom>
            <a:avLst/>
            <a:gdLst>
              <a:gd name="connsiteX0" fmla="*/ 0 w 1898130"/>
              <a:gd name="connsiteY0" fmla="*/ 122956 h 1229558"/>
              <a:gd name="connsiteX1" fmla="*/ 122956 w 1898130"/>
              <a:gd name="connsiteY1" fmla="*/ 0 h 1229558"/>
              <a:gd name="connsiteX2" fmla="*/ 1775174 w 1898130"/>
              <a:gd name="connsiteY2" fmla="*/ 0 h 1229558"/>
              <a:gd name="connsiteX3" fmla="*/ 1898130 w 1898130"/>
              <a:gd name="connsiteY3" fmla="*/ 122956 h 1229558"/>
              <a:gd name="connsiteX4" fmla="*/ 1898130 w 1898130"/>
              <a:gd name="connsiteY4" fmla="*/ 1106602 h 1229558"/>
              <a:gd name="connsiteX5" fmla="*/ 1775174 w 1898130"/>
              <a:gd name="connsiteY5" fmla="*/ 1229558 h 1229558"/>
              <a:gd name="connsiteX6" fmla="*/ 122956 w 1898130"/>
              <a:gd name="connsiteY6" fmla="*/ 1229558 h 1229558"/>
              <a:gd name="connsiteX7" fmla="*/ 0 w 1898130"/>
              <a:gd name="connsiteY7" fmla="*/ 1106602 h 1229558"/>
              <a:gd name="connsiteX8" fmla="*/ 0 w 1898130"/>
              <a:gd name="connsiteY8" fmla="*/ 122956 h 122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8130" h="1229558">
                <a:moveTo>
                  <a:pt x="0" y="122956"/>
                </a:moveTo>
                <a:cubicBezTo>
                  <a:pt x="0" y="55049"/>
                  <a:pt x="55049" y="0"/>
                  <a:pt x="122956" y="0"/>
                </a:cubicBezTo>
                <a:lnTo>
                  <a:pt x="1775174" y="0"/>
                </a:lnTo>
                <a:cubicBezTo>
                  <a:pt x="1843081" y="0"/>
                  <a:pt x="1898130" y="55049"/>
                  <a:pt x="1898130" y="122956"/>
                </a:cubicBezTo>
                <a:lnTo>
                  <a:pt x="1898130" y="1106602"/>
                </a:lnTo>
                <a:cubicBezTo>
                  <a:pt x="1898130" y="1174509"/>
                  <a:pt x="1843081" y="1229558"/>
                  <a:pt x="1775174" y="1229558"/>
                </a:cubicBezTo>
                <a:lnTo>
                  <a:pt x="122956" y="1229558"/>
                </a:lnTo>
                <a:cubicBezTo>
                  <a:pt x="55049" y="1229558"/>
                  <a:pt x="0" y="1174509"/>
                  <a:pt x="0" y="1106602"/>
                </a:cubicBezTo>
                <a:lnTo>
                  <a:pt x="0" y="122956"/>
                </a:lnTo>
                <a:close/>
              </a:path>
            </a:pathLst>
          </a:custGeom>
          <a:noFill/>
          <a:ln>
            <a:solidFill>
              <a:schemeClr val="accent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5978" tIns="76539" rIns="76539" bIns="383929" numCol="1" spcCol="1270" anchor="t" anchorCtr="0">
            <a:noAutofit/>
          </a:bodyPr>
          <a:lstStyle/>
          <a:p>
            <a:pPr marL="57150" lvl="1" indent="-57150" algn="r" defTabSz="444500">
              <a:lnSpc>
                <a:spcPct val="90000"/>
              </a:lnSpc>
              <a:spcBef>
                <a:spcPct val="0"/>
              </a:spcBef>
              <a:spcAft>
                <a:spcPct val="15000"/>
              </a:spcAft>
              <a:buChar char="••"/>
            </a:pPr>
            <a:r>
              <a:rPr lang="en-US" sz="1050" b="1" kern="1200" dirty="0" smtClean="0">
                <a:solidFill>
                  <a:schemeClr val="bg1"/>
                </a:solidFill>
              </a:rPr>
              <a:t>Lorem Ipsum</a:t>
            </a:r>
            <a:r>
              <a:rPr lang="en-US" sz="1050" kern="1200" dirty="0" smtClean="0">
                <a:solidFill>
                  <a:schemeClr val="bg1"/>
                </a:solidFill>
              </a:rPr>
              <a:t> is simply dummy text of the printing and typesetting industry.</a:t>
            </a:r>
            <a:endParaRPr lang="en-US" sz="1050" kern="1200" dirty="0">
              <a:solidFill>
                <a:schemeClr val="bg1"/>
              </a:solidFill>
            </a:endParaRPr>
          </a:p>
        </p:txBody>
      </p:sp>
      <p:sp>
        <p:nvSpPr>
          <p:cNvPr id="10" name="任意多边形 9"/>
          <p:cNvSpPr/>
          <p:nvPr/>
        </p:nvSpPr>
        <p:spPr>
          <a:xfrm>
            <a:off x="1055004" y="2140517"/>
            <a:ext cx="1898130" cy="1229558"/>
          </a:xfrm>
          <a:custGeom>
            <a:avLst/>
            <a:gdLst>
              <a:gd name="connsiteX0" fmla="*/ 0 w 1898130"/>
              <a:gd name="connsiteY0" fmla="*/ 122956 h 1229558"/>
              <a:gd name="connsiteX1" fmla="*/ 122956 w 1898130"/>
              <a:gd name="connsiteY1" fmla="*/ 0 h 1229558"/>
              <a:gd name="connsiteX2" fmla="*/ 1775174 w 1898130"/>
              <a:gd name="connsiteY2" fmla="*/ 0 h 1229558"/>
              <a:gd name="connsiteX3" fmla="*/ 1898130 w 1898130"/>
              <a:gd name="connsiteY3" fmla="*/ 122956 h 1229558"/>
              <a:gd name="connsiteX4" fmla="*/ 1898130 w 1898130"/>
              <a:gd name="connsiteY4" fmla="*/ 1106602 h 1229558"/>
              <a:gd name="connsiteX5" fmla="*/ 1775174 w 1898130"/>
              <a:gd name="connsiteY5" fmla="*/ 1229558 h 1229558"/>
              <a:gd name="connsiteX6" fmla="*/ 122956 w 1898130"/>
              <a:gd name="connsiteY6" fmla="*/ 1229558 h 1229558"/>
              <a:gd name="connsiteX7" fmla="*/ 0 w 1898130"/>
              <a:gd name="connsiteY7" fmla="*/ 1106602 h 1229558"/>
              <a:gd name="connsiteX8" fmla="*/ 0 w 1898130"/>
              <a:gd name="connsiteY8" fmla="*/ 122956 h 122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8130" h="1229558">
                <a:moveTo>
                  <a:pt x="0" y="122956"/>
                </a:moveTo>
                <a:cubicBezTo>
                  <a:pt x="0" y="55049"/>
                  <a:pt x="55049" y="0"/>
                  <a:pt x="122956" y="0"/>
                </a:cubicBezTo>
                <a:lnTo>
                  <a:pt x="1775174" y="0"/>
                </a:lnTo>
                <a:cubicBezTo>
                  <a:pt x="1843081" y="0"/>
                  <a:pt x="1898130" y="55049"/>
                  <a:pt x="1898130" y="122956"/>
                </a:cubicBezTo>
                <a:lnTo>
                  <a:pt x="1898130" y="1106602"/>
                </a:lnTo>
                <a:cubicBezTo>
                  <a:pt x="1898130" y="1174509"/>
                  <a:pt x="1843081" y="1229558"/>
                  <a:pt x="1775174" y="1229558"/>
                </a:cubicBezTo>
                <a:lnTo>
                  <a:pt x="122956" y="1229558"/>
                </a:lnTo>
                <a:cubicBezTo>
                  <a:pt x="55049" y="1229558"/>
                  <a:pt x="0" y="1174509"/>
                  <a:pt x="0" y="1106602"/>
                </a:cubicBezTo>
                <a:lnTo>
                  <a:pt x="0" y="122956"/>
                </a:lnTo>
                <a:close/>
              </a:path>
            </a:pathLst>
          </a:custGeom>
          <a:noFill/>
          <a:ln>
            <a:solidFill>
              <a:schemeClr val="accent2"/>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539" tIns="76539" rIns="645978" bIns="383929" numCol="1" spcCol="1270" anchor="t" anchorCtr="0">
            <a:noAutofit/>
          </a:bodyPr>
          <a:lstStyle/>
          <a:p>
            <a:pPr marL="57150" lvl="1" indent="-57150" algn="l" defTabSz="444500">
              <a:lnSpc>
                <a:spcPct val="90000"/>
              </a:lnSpc>
              <a:spcBef>
                <a:spcPct val="0"/>
              </a:spcBef>
              <a:spcAft>
                <a:spcPct val="15000"/>
              </a:spcAft>
              <a:buChar char="••"/>
            </a:pPr>
            <a:r>
              <a:rPr lang="en-US" sz="1050" b="1" kern="1200" dirty="0" smtClean="0">
                <a:solidFill>
                  <a:schemeClr val="bg1"/>
                </a:solidFill>
              </a:rPr>
              <a:t>Lorem Ipsum</a:t>
            </a:r>
            <a:r>
              <a:rPr lang="en-US" sz="1050" kern="1200" dirty="0" smtClean="0">
                <a:solidFill>
                  <a:schemeClr val="bg1"/>
                </a:solidFill>
              </a:rPr>
              <a:t> is simply dummy text of the printing and typesetting industry.</a:t>
            </a:r>
            <a:endParaRPr lang="en-US" sz="1050" kern="1200" dirty="0">
              <a:solidFill>
                <a:schemeClr val="bg1"/>
              </a:solidFill>
            </a:endParaRPr>
          </a:p>
        </p:txBody>
      </p:sp>
      <p:sp>
        <p:nvSpPr>
          <p:cNvPr id="11" name="任意多边形 10"/>
          <p:cNvSpPr/>
          <p:nvPr/>
        </p:nvSpPr>
        <p:spPr>
          <a:xfrm>
            <a:off x="1902915" y="2359532"/>
            <a:ext cx="1663746" cy="1663746"/>
          </a:xfrm>
          <a:custGeom>
            <a:avLst/>
            <a:gdLst>
              <a:gd name="connsiteX0" fmla="*/ 0 w 1663746"/>
              <a:gd name="connsiteY0" fmla="*/ 1663746 h 1663746"/>
              <a:gd name="connsiteX1" fmla="*/ 1663746 w 1663746"/>
              <a:gd name="connsiteY1" fmla="*/ 0 h 1663746"/>
              <a:gd name="connsiteX2" fmla="*/ 1663746 w 1663746"/>
              <a:gd name="connsiteY2" fmla="*/ 1663746 h 1663746"/>
              <a:gd name="connsiteX3" fmla="*/ 0 w 1663746"/>
              <a:gd name="connsiteY3" fmla="*/ 1663746 h 1663746"/>
            </a:gdLst>
            <a:ahLst/>
            <a:cxnLst>
              <a:cxn ang="0">
                <a:pos x="connsiteX0" y="connsiteY0"/>
              </a:cxn>
              <a:cxn ang="0">
                <a:pos x="connsiteX1" y="connsiteY1"/>
              </a:cxn>
              <a:cxn ang="0">
                <a:pos x="connsiteX2" y="connsiteY2"/>
              </a:cxn>
              <a:cxn ang="0">
                <a:pos x="connsiteX3" y="connsiteY3"/>
              </a:cxn>
            </a:cxnLst>
            <a:rect l="l" t="t" r="r" b="b"/>
            <a:pathLst>
              <a:path w="1663746" h="1663746">
                <a:moveTo>
                  <a:pt x="0" y="1663746"/>
                </a:moveTo>
                <a:cubicBezTo>
                  <a:pt x="0" y="744884"/>
                  <a:pt x="744884" y="0"/>
                  <a:pt x="1663746" y="0"/>
                </a:cubicBezTo>
                <a:lnTo>
                  <a:pt x="1663746" y="1663746"/>
                </a:lnTo>
                <a:lnTo>
                  <a:pt x="0" y="1663746"/>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12" name="任意多边形 11"/>
          <p:cNvSpPr/>
          <p:nvPr/>
        </p:nvSpPr>
        <p:spPr>
          <a:xfrm>
            <a:off x="3643509" y="2359532"/>
            <a:ext cx="1663746" cy="1663746"/>
          </a:xfrm>
          <a:custGeom>
            <a:avLst/>
            <a:gdLst>
              <a:gd name="connsiteX0" fmla="*/ 0 w 1663746"/>
              <a:gd name="connsiteY0" fmla="*/ 1663746 h 1663746"/>
              <a:gd name="connsiteX1" fmla="*/ 1663746 w 1663746"/>
              <a:gd name="connsiteY1" fmla="*/ 0 h 1663746"/>
              <a:gd name="connsiteX2" fmla="*/ 1663746 w 1663746"/>
              <a:gd name="connsiteY2" fmla="*/ 1663746 h 1663746"/>
              <a:gd name="connsiteX3" fmla="*/ 0 w 1663746"/>
              <a:gd name="connsiteY3" fmla="*/ 1663746 h 1663746"/>
            </a:gdLst>
            <a:ahLst/>
            <a:cxnLst>
              <a:cxn ang="0">
                <a:pos x="connsiteX0" y="connsiteY0"/>
              </a:cxn>
              <a:cxn ang="0">
                <a:pos x="connsiteX1" y="connsiteY1"/>
              </a:cxn>
              <a:cxn ang="0">
                <a:pos x="connsiteX2" y="connsiteY2"/>
              </a:cxn>
              <a:cxn ang="0">
                <a:pos x="connsiteX3" y="connsiteY3"/>
              </a:cxn>
            </a:cxnLst>
            <a:rect l="l" t="t" r="r" b="b"/>
            <a:pathLst>
              <a:path w="1663746" h="1663746">
                <a:moveTo>
                  <a:pt x="0" y="0"/>
                </a:moveTo>
                <a:cubicBezTo>
                  <a:pt x="918862" y="0"/>
                  <a:pt x="1663746" y="744884"/>
                  <a:pt x="1663746" y="1663746"/>
                </a:cubicBezTo>
                <a:lnTo>
                  <a:pt x="0" y="1663746"/>
                </a:lnTo>
                <a:lnTo>
                  <a:pt x="0" y="0"/>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p>
        </p:txBody>
      </p:sp>
      <p:sp>
        <p:nvSpPr>
          <p:cNvPr id="13" name="任意多边形 12"/>
          <p:cNvSpPr/>
          <p:nvPr/>
        </p:nvSpPr>
        <p:spPr>
          <a:xfrm>
            <a:off x="3643509" y="4100124"/>
            <a:ext cx="1663746" cy="1663747"/>
          </a:xfrm>
          <a:custGeom>
            <a:avLst/>
            <a:gdLst>
              <a:gd name="connsiteX0" fmla="*/ 0 w 1663746"/>
              <a:gd name="connsiteY0" fmla="*/ 1663746 h 1663746"/>
              <a:gd name="connsiteX1" fmla="*/ 1663746 w 1663746"/>
              <a:gd name="connsiteY1" fmla="*/ 0 h 1663746"/>
              <a:gd name="connsiteX2" fmla="*/ 1663746 w 1663746"/>
              <a:gd name="connsiteY2" fmla="*/ 1663746 h 1663746"/>
              <a:gd name="connsiteX3" fmla="*/ 0 w 1663746"/>
              <a:gd name="connsiteY3" fmla="*/ 1663746 h 1663746"/>
            </a:gdLst>
            <a:ahLst/>
            <a:cxnLst>
              <a:cxn ang="0">
                <a:pos x="connsiteX0" y="connsiteY0"/>
              </a:cxn>
              <a:cxn ang="0">
                <a:pos x="connsiteX1" y="connsiteY1"/>
              </a:cxn>
              <a:cxn ang="0">
                <a:pos x="connsiteX2" y="connsiteY2"/>
              </a:cxn>
              <a:cxn ang="0">
                <a:pos x="connsiteX3" y="connsiteY3"/>
              </a:cxn>
            </a:cxnLst>
            <a:rect l="l" t="t" r="r" b="b"/>
            <a:pathLst>
              <a:path w="1663746" h="1663746">
                <a:moveTo>
                  <a:pt x="1663746" y="0"/>
                </a:moveTo>
                <a:cubicBezTo>
                  <a:pt x="1663746" y="918862"/>
                  <a:pt x="918862" y="1663746"/>
                  <a:pt x="0" y="1663746"/>
                </a:cubicBezTo>
                <a:lnTo>
                  <a:pt x="0" y="0"/>
                </a:lnTo>
                <a:lnTo>
                  <a:pt x="1663746" y="0"/>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
            </a:r>
            <a:br>
              <a:rPr lang="en-US" sz="1200" dirty="0"/>
            </a:br>
            <a:r>
              <a:rPr lang="en-US" sz="1200" dirty="0"/>
              <a:t/>
            </a:r>
            <a:br>
              <a:rPr lang="en-US" sz="1200" dirty="0"/>
            </a:br>
            <a:endParaRPr lang="en-US" sz="1200" dirty="0"/>
          </a:p>
        </p:txBody>
      </p:sp>
      <p:sp>
        <p:nvSpPr>
          <p:cNvPr id="14" name="任意多边形 13"/>
          <p:cNvSpPr/>
          <p:nvPr/>
        </p:nvSpPr>
        <p:spPr>
          <a:xfrm>
            <a:off x="1902915" y="4100125"/>
            <a:ext cx="1663746" cy="1663746"/>
          </a:xfrm>
          <a:custGeom>
            <a:avLst/>
            <a:gdLst>
              <a:gd name="connsiteX0" fmla="*/ 0 w 1663746"/>
              <a:gd name="connsiteY0" fmla="*/ 1663746 h 1663746"/>
              <a:gd name="connsiteX1" fmla="*/ 1663746 w 1663746"/>
              <a:gd name="connsiteY1" fmla="*/ 0 h 1663746"/>
              <a:gd name="connsiteX2" fmla="*/ 1663746 w 1663746"/>
              <a:gd name="connsiteY2" fmla="*/ 1663746 h 1663746"/>
              <a:gd name="connsiteX3" fmla="*/ 0 w 1663746"/>
              <a:gd name="connsiteY3" fmla="*/ 1663746 h 1663746"/>
            </a:gdLst>
            <a:ahLst/>
            <a:cxnLst>
              <a:cxn ang="0">
                <a:pos x="connsiteX0" y="connsiteY0"/>
              </a:cxn>
              <a:cxn ang="0">
                <a:pos x="connsiteX1" y="connsiteY1"/>
              </a:cxn>
              <a:cxn ang="0">
                <a:pos x="connsiteX2" y="connsiteY2"/>
              </a:cxn>
              <a:cxn ang="0">
                <a:pos x="connsiteX3" y="connsiteY3"/>
              </a:cxn>
            </a:cxnLst>
            <a:rect l="l" t="t" r="r" b="b"/>
            <a:pathLst>
              <a:path w="1663746" h="1663746">
                <a:moveTo>
                  <a:pt x="1663746" y="1663746"/>
                </a:moveTo>
                <a:cubicBezTo>
                  <a:pt x="744884" y="1663746"/>
                  <a:pt x="0" y="918862"/>
                  <a:pt x="0" y="0"/>
                </a:cubicBezTo>
                <a:lnTo>
                  <a:pt x="1663746" y="0"/>
                </a:lnTo>
                <a:lnTo>
                  <a:pt x="1663746" y="1663746"/>
                </a:ln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
            </a:r>
            <a:br>
              <a:rPr lang="en-US" sz="1200" dirty="0"/>
            </a:br>
            <a:r>
              <a:rPr lang="en-US" sz="1200" dirty="0"/>
              <a:t/>
            </a:r>
            <a:br>
              <a:rPr lang="en-US" sz="1200" dirty="0"/>
            </a:br>
            <a:r>
              <a:rPr lang="en-US" sz="1200" dirty="0"/>
              <a:t/>
            </a:r>
            <a:br>
              <a:rPr lang="en-US" sz="1200" dirty="0"/>
            </a:br>
            <a:endParaRPr lang="en-US" sz="1200" dirty="0"/>
          </a:p>
        </p:txBody>
      </p:sp>
      <p:sp>
        <p:nvSpPr>
          <p:cNvPr id="15" name="环形箭头 14"/>
          <p:cNvSpPr/>
          <p:nvPr/>
        </p:nvSpPr>
        <p:spPr>
          <a:xfrm>
            <a:off x="3317868" y="3715888"/>
            <a:ext cx="574434" cy="499508"/>
          </a:xfrm>
          <a:prstGeom prst="circularArrow">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6" name="环形箭头 15"/>
          <p:cNvSpPr/>
          <p:nvPr/>
        </p:nvSpPr>
        <p:spPr>
          <a:xfrm rot="10800000">
            <a:off x="3317868" y="3908007"/>
            <a:ext cx="574434" cy="499508"/>
          </a:xfrm>
          <a:prstGeom prst="circularArrow">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7" name="Freeform 6"/>
          <p:cNvSpPr>
            <a:spLocks/>
          </p:cNvSpPr>
          <p:nvPr/>
        </p:nvSpPr>
        <p:spPr bwMode="auto">
          <a:xfrm>
            <a:off x="2778267" y="4286944"/>
            <a:ext cx="420665" cy="402663"/>
          </a:xfrm>
          <a:custGeom>
            <a:avLst/>
            <a:gdLst>
              <a:gd name="T0" fmla="*/ 294 w 376"/>
              <a:gd name="T1" fmla="*/ 269 h 360"/>
              <a:gd name="T2" fmla="*/ 229 w 376"/>
              <a:gd name="T3" fmla="*/ 203 h 360"/>
              <a:gd name="T4" fmla="*/ 251 w 376"/>
              <a:gd name="T5" fmla="*/ 154 h 360"/>
              <a:gd name="T6" fmla="*/ 269 w 376"/>
              <a:gd name="T7" fmla="*/ 120 h 360"/>
              <a:gd name="T8" fmla="*/ 262 w 376"/>
              <a:gd name="T9" fmla="*/ 104 h 360"/>
              <a:gd name="T10" fmla="*/ 267 w 376"/>
              <a:gd name="T11" fmla="*/ 68 h 360"/>
              <a:gd name="T12" fmla="*/ 188 w 376"/>
              <a:gd name="T13" fmla="*/ 0 h 360"/>
              <a:gd name="T14" fmla="*/ 108 w 376"/>
              <a:gd name="T15" fmla="*/ 68 h 360"/>
              <a:gd name="T16" fmla="*/ 113 w 376"/>
              <a:gd name="T17" fmla="*/ 104 h 360"/>
              <a:gd name="T18" fmla="*/ 106 w 376"/>
              <a:gd name="T19" fmla="*/ 120 h 360"/>
              <a:gd name="T20" fmla="*/ 125 w 376"/>
              <a:gd name="T21" fmla="*/ 154 h 360"/>
              <a:gd name="T22" fmla="*/ 146 w 376"/>
              <a:gd name="T23" fmla="*/ 203 h 360"/>
              <a:gd name="T24" fmla="*/ 81 w 376"/>
              <a:gd name="T25" fmla="*/ 269 h 360"/>
              <a:gd name="T26" fmla="*/ 0 w 376"/>
              <a:gd name="T27" fmla="*/ 318 h 360"/>
              <a:gd name="T28" fmla="*/ 0 w 376"/>
              <a:gd name="T29" fmla="*/ 360 h 360"/>
              <a:gd name="T30" fmla="*/ 188 w 376"/>
              <a:gd name="T31" fmla="*/ 360 h 360"/>
              <a:gd name="T32" fmla="*/ 376 w 376"/>
              <a:gd name="T33" fmla="*/ 360 h 360"/>
              <a:gd name="T34" fmla="*/ 376 w 376"/>
              <a:gd name="T35" fmla="*/ 318 h 360"/>
              <a:gd name="T36" fmla="*/ 294 w 376"/>
              <a:gd name="T37" fmla="*/ 26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6" h="360">
                <a:moveTo>
                  <a:pt x="294" y="269"/>
                </a:moveTo>
                <a:cubicBezTo>
                  <a:pt x="245" y="251"/>
                  <a:pt x="229" y="236"/>
                  <a:pt x="229" y="203"/>
                </a:cubicBezTo>
                <a:cubicBezTo>
                  <a:pt x="229" y="184"/>
                  <a:pt x="244" y="190"/>
                  <a:pt x="251" y="154"/>
                </a:cubicBezTo>
                <a:cubicBezTo>
                  <a:pt x="254" y="140"/>
                  <a:pt x="267" y="154"/>
                  <a:pt x="269" y="120"/>
                </a:cubicBezTo>
                <a:cubicBezTo>
                  <a:pt x="269" y="107"/>
                  <a:pt x="262" y="104"/>
                  <a:pt x="262" y="104"/>
                </a:cubicBezTo>
                <a:cubicBezTo>
                  <a:pt x="262" y="104"/>
                  <a:pt x="266" y="84"/>
                  <a:pt x="267" y="68"/>
                </a:cubicBezTo>
                <a:cubicBezTo>
                  <a:pt x="269" y="49"/>
                  <a:pt x="256" y="0"/>
                  <a:pt x="188" y="0"/>
                </a:cubicBezTo>
                <a:cubicBezTo>
                  <a:pt x="119" y="0"/>
                  <a:pt x="107" y="49"/>
                  <a:pt x="108" y="68"/>
                </a:cubicBezTo>
                <a:cubicBezTo>
                  <a:pt x="110" y="84"/>
                  <a:pt x="113" y="104"/>
                  <a:pt x="113" y="104"/>
                </a:cubicBezTo>
                <a:cubicBezTo>
                  <a:pt x="113" y="104"/>
                  <a:pt x="106" y="107"/>
                  <a:pt x="106" y="120"/>
                </a:cubicBezTo>
                <a:cubicBezTo>
                  <a:pt x="109" y="154"/>
                  <a:pt x="122" y="140"/>
                  <a:pt x="125" y="154"/>
                </a:cubicBezTo>
                <a:cubicBezTo>
                  <a:pt x="131" y="190"/>
                  <a:pt x="146" y="184"/>
                  <a:pt x="146" y="203"/>
                </a:cubicBezTo>
                <a:cubicBezTo>
                  <a:pt x="146" y="236"/>
                  <a:pt x="131" y="251"/>
                  <a:pt x="81" y="269"/>
                </a:cubicBezTo>
                <a:cubicBezTo>
                  <a:pt x="32" y="287"/>
                  <a:pt x="0" y="305"/>
                  <a:pt x="0" y="318"/>
                </a:cubicBezTo>
                <a:cubicBezTo>
                  <a:pt x="0" y="330"/>
                  <a:pt x="0" y="360"/>
                  <a:pt x="0" y="360"/>
                </a:cubicBezTo>
                <a:cubicBezTo>
                  <a:pt x="188" y="360"/>
                  <a:pt x="188" y="360"/>
                  <a:pt x="188" y="360"/>
                </a:cubicBezTo>
                <a:cubicBezTo>
                  <a:pt x="376" y="360"/>
                  <a:pt x="376" y="360"/>
                  <a:pt x="376" y="360"/>
                </a:cubicBezTo>
                <a:cubicBezTo>
                  <a:pt x="376" y="360"/>
                  <a:pt x="376" y="330"/>
                  <a:pt x="376" y="318"/>
                </a:cubicBezTo>
                <a:cubicBezTo>
                  <a:pt x="376" y="305"/>
                  <a:pt x="344" y="287"/>
                  <a:pt x="294" y="269"/>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p>
        </p:txBody>
      </p:sp>
      <p:sp>
        <p:nvSpPr>
          <p:cNvPr id="18" name="Freeform 11"/>
          <p:cNvSpPr>
            <a:spLocks noEditPoints="1"/>
          </p:cNvSpPr>
          <p:nvPr/>
        </p:nvSpPr>
        <p:spPr bwMode="auto">
          <a:xfrm>
            <a:off x="2790380" y="2802994"/>
            <a:ext cx="436620" cy="438918"/>
          </a:xfrm>
          <a:custGeom>
            <a:avLst/>
            <a:gdLst>
              <a:gd name="T0" fmla="*/ 381 w 402"/>
              <a:gd name="T1" fmla="*/ 10 h 404"/>
              <a:gd name="T2" fmla="*/ 365 w 402"/>
              <a:gd name="T3" fmla="*/ 3 h 404"/>
              <a:gd name="T4" fmla="*/ 358 w 402"/>
              <a:gd name="T5" fmla="*/ 18 h 404"/>
              <a:gd name="T6" fmla="*/ 312 w 402"/>
              <a:gd name="T7" fmla="*/ 133 h 404"/>
              <a:gd name="T8" fmla="*/ 301 w 402"/>
              <a:gd name="T9" fmla="*/ 116 h 404"/>
              <a:gd name="T10" fmla="*/ 282 w 402"/>
              <a:gd name="T11" fmla="*/ 106 h 404"/>
              <a:gd name="T12" fmla="*/ 219 w 402"/>
              <a:gd name="T13" fmla="*/ 107 h 404"/>
              <a:gd name="T14" fmla="*/ 197 w 402"/>
              <a:gd name="T15" fmla="*/ 113 h 404"/>
              <a:gd name="T16" fmla="*/ 11 w 402"/>
              <a:gd name="T17" fmla="*/ 245 h 404"/>
              <a:gd name="T18" fmla="*/ 6 w 402"/>
              <a:gd name="T19" fmla="*/ 273 h 404"/>
              <a:gd name="T20" fmla="*/ 91 w 402"/>
              <a:gd name="T21" fmla="*/ 395 h 404"/>
              <a:gd name="T22" fmla="*/ 116 w 402"/>
              <a:gd name="T23" fmla="*/ 397 h 404"/>
              <a:gd name="T24" fmla="*/ 302 w 402"/>
              <a:gd name="T25" fmla="*/ 265 h 404"/>
              <a:gd name="T26" fmla="*/ 316 w 402"/>
              <a:gd name="T27" fmla="*/ 247 h 404"/>
              <a:gd name="T28" fmla="*/ 336 w 402"/>
              <a:gd name="T29" fmla="*/ 184 h 404"/>
              <a:gd name="T30" fmla="*/ 333 w 402"/>
              <a:gd name="T31" fmla="*/ 163 h 404"/>
              <a:gd name="T32" fmla="*/ 326 w 402"/>
              <a:gd name="T33" fmla="*/ 153 h 404"/>
              <a:gd name="T34" fmla="*/ 381 w 402"/>
              <a:gd name="T35" fmla="*/ 10 h 404"/>
              <a:gd name="T36" fmla="*/ 294 w 402"/>
              <a:gd name="T37" fmla="*/ 197 h 404"/>
              <a:gd name="T38" fmla="*/ 250 w 402"/>
              <a:gd name="T39" fmla="*/ 189 h 404"/>
              <a:gd name="T40" fmla="*/ 258 w 402"/>
              <a:gd name="T41" fmla="*/ 144 h 404"/>
              <a:gd name="T42" fmla="*/ 295 w 402"/>
              <a:gd name="T43" fmla="*/ 145 h 404"/>
              <a:gd name="T44" fmla="*/ 285 w 402"/>
              <a:gd name="T45" fmla="*/ 150 h 404"/>
              <a:gd name="T46" fmla="*/ 279 w 402"/>
              <a:gd name="T47" fmla="*/ 166 h 404"/>
              <a:gd name="T48" fmla="*/ 290 w 402"/>
              <a:gd name="T49" fmla="*/ 173 h 404"/>
              <a:gd name="T50" fmla="*/ 295 w 402"/>
              <a:gd name="T51" fmla="*/ 172 h 404"/>
              <a:gd name="T52" fmla="*/ 307 w 402"/>
              <a:gd name="T53" fmla="*/ 165 h 404"/>
              <a:gd name="T54" fmla="*/ 294 w 402"/>
              <a:gd name="T55" fmla="*/ 197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404">
                <a:moveTo>
                  <a:pt x="381" y="10"/>
                </a:moveTo>
                <a:cubicBezTo>
                  <a:pt x="378" y="4"/>
                  <a:pt x="372" y="0"/>
                  <a:pt x="365" y="3"/>
                </a:cubicBezTo>
                <a:cubicBezTo>
                  <a:pt x="359" y="5"/>
                  <a:pt x="356" y="12"/>
                  <a:pt x="358" y="18"/>
                </a:cubicBezTo>
                <a:cubicBezTo>
                  <a:pt x="376" y="71"/>
                  <a:pt x="340" y="111"/>
                  <a:pt x="312" y="133"/>
                </a:cubicBezTo>
                <a:cubicBezTo>
                  <a:pt x="301" y="116"/>
                  <a:pt x="301" y="116"/>
                  <a:pt x="301" y="116"/>
                </a:cubicBezTo>
                <a:cubicBezTo>
                  <a:pt x="297" y="111"/>
                  <a:pt x="289" y="106"/>
                  <a:pt x="282" y="106"/>
                </a:cubicBezTo>
                <a:cubicBezTo>
                  <a:pt x="219" y="107"/>
                  <a:pt x="219" y="107"/>
                  <a:pt x="219" y="107"/>
                </a:cubicBezTo>
                <a:cubicBezTo>
                  <a:pt x="212" y="106"/>
                  <a:pt x="203" y="109"/>
                  <a:pt x="197" y="113"/>
                </a:cubicBezTo>
                <a:cubicBezTo>
                  <a:pt x="11" y="245"/>
                  <a:pt x="11" y="245"/>
                  <a:pt x="11" y="245"/>
                </a:cubicBezTo>
                <a:cubicBezTo>
                  <a:pt x="2" y="251"/>
                  <a:pt x="0" y="264"/>
                  <a:pt x="6" y="273"/>
                </a:cubicBezTo>
                <a:cubicBezTo>
                  <a:pt x="91" y="395"/>
                  <a:pt x="91" y="395"/>
                  <a:pt x="91" y="395"/>
                </a:cubicBezTo>
                <a:cubicBezTo>
                  <a:pt x="97" y="404"/>
                  <a:pt x="107" y="403"/>
                  <a:pt x="116" y="397"/>
                </a:cubicBezTo>
                <a:cubicBezTo>
                  <a:pt x="302" y="265"/>
                  <a:pt x="302" y="265"/>
                  <a:pt x="302" y="265"/>
                </a:cubicBezTo>
                <a:cubicBezTo>
                  <a:pt x="308" y="261"/>
                  <a:pt x="314" y="253"/>
                  <a:pt x="316" y="247"/>
                </a:cubicBezTo>
                <a:cubicBezTo>
                  <a:pt x="336" y="184"/>
                  <a:pt x="336" y="184"/>
                  <a:pt x="336" y="184"/>
                </a:cubicBezTo>
                <a:cubicBezTo>
                  <a:pt x="338" y="178"/>
                  <a:pt x="337" y="168"/>
                  <a:pt x="333" y="163"/>
                </a:cubicBezTo>
                <a:cubicBezTo>
                  <a:pt x="326" y="153"/>
                  <a:pt x="326" y="153"/>
                  <a:pt x="326" y="153"/>
                </a:cubicBezTo>
                <a:cubicBezTo>
                  <a:pt x="363" y="124"/>
                  <a:pt x="402" y="73"/>
                  <a:pt x="381" y="10"/>
                </a:cubicBezTo>
                <a:close/>
                <a:moveTo>
                  <a:pt x="294" y="197"/>
                </a:moveTo>
                <a:cubicBezTo>
                  <a:pt x="280" y="207"/>
                  <a:pt x="260" y="204"/>
                  <a:pt x="250" y="189"/>
                </a:cubicBezTo>
                <a:cubicBezTo>
                  <a:pt x="240" y="175"/>
                  <a:pt x="243" y="155"/>
                  <a:pt x="258" y="144"/>
                </a:cubicBezTo>
                <a:cubicBezTo>
                  <a:pt x="269" y="136"/>
                  <a:pt x="284" y="137"/>
                  <a:pt x="295" y="145"/>
                </a:cubicBezTo>
                <a:cubicBezTo>
                  <a:pt x="289" y="148"/>
                  <a:pt x="285" y="150"/>
                  <a:pt x="285" y="150"/>
                </a:cubicBezTo>
                <a:cubicBezTo>
                  <a:pt x="279" y="153"/>
                  <a:pt x="276" y="160"/>
                  <a:pt x="279" y="166"/>
                </a:cubicBezTo>
                <a:cubicBezTo>
                  <a:pt x="281" y="171"/>
                  <a:pt x="285" y="173"/>
                  <a:pt x="290" y="173"/>
                </a:cubicBezTo>
                <a:cubicBezTo>
                  <a:pt x="292" y="173"/>
                  <a:pt x="293" y="173"/>
                  <a:pt x="295" y="172"/>
                </a:cubicBezTo>
                <a:cubicBezTo>
                  <a:pt x="299" y="170"/>
                  <a:pt x="303" y="168"/>
                  <a:pt x="307" y="165"/>
                </a:cubicBezTo>
                <a:cubicBezTo>
                  <a:pt x="309" y="177"/>
                  <a:pt x="304" y="190"/>
                  <a:pt x="294" y="197"/>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p>
        </p:txBody>
      </p:sp>
      <p:sp>
        <p:nvSpPr>
          <p:cNvPr id="19" name="Freeform 16"/>
          <p:cNvSpPr>
            <a:spLocks noEditPoints="1"/>
          </p:cNvSpPr>
          <p:nvPr/>
        </p:nvSpPr>
        <p:spPr bwMode="auto">
          <a:xfrm>
            <a:off x="4055408" y="2763777"/>
            <a:ext cx="308576" cy="420785"/>
          </a:xfrm>
          <a:custGeom>
            <a:avLst/>
            <a:gdLst>
              <a:gd name="T0" fmla="*/ 90 w 293"/>
              <a:gd name="T1" fmla="*/ 383 h 400"/>
              <a:gd name="T2" fmla="*/ 147 w 293"/>
              <a:gd name="T3" fmla="*/ 400 h 400"/>
              <a:gd name="T4" fmla="*/ 203 w 293"/>
              <a:gd name="T5" fmla="*/ 383 h 400"/>
              <a:gd name="T6" fmla="*/ 203 w 293"/>
              <a:gd name="T7" fmla="*/ 342 h 400"/>
              <a:gd name="T8" fmla="*/ 90 w 293"/>
              <a:gd name="T9" fmla="*/ 342 h 400"/>
              <a:gd name="T10" fmla="*/ 90 w 293"/>
              <a:gd name="T11" fmla="*/ 383 h 400"/>
              <a:gd name="T12" fmla="*/ 201 w 293"/>
              <a:gd name="T13" fmla="*/ 318 h 400"/>
              <a:gd name="T14" fmla="*/ 286 w 293"/>
              <a:gd name="T15" fmla="*/ 116 h 400"/>
              <a:gd name="T16" fmla="*/ 147 w 293"/>
              <a:gd name="T17" fmla="*/ 0 h 400"/>
              <a:gd name="T18" fmla="*/ 7 w 293"/>
              <a:gd name="T19" fmla="*/ 116 h 400"/>
              <a:gd name="T20" fmla="*/ 93 w 293"/>
              <a:gd name="T21" fmla="*/ 318 h 400"/>
              <a:gd name="T22" fmla="*/ 201 w 293"/>
              <a:gd name="T23" fmla="*/ 318 h 400"/>
              <a:gd name="T24" fmla="*/ 50 w 293"/>
              <a:gd name="T25" fmla="*/ 119 h 400"/>
              <a:gd name="T26" fmla="*/ 147 w 293"/>
              <a:gd name="T27" fmla="*/ 41 h 400"/>
              <a:gd name="T28" fmla="*/ 244 w 293"/>
              <a:gd name="T29" fmla="*/ 119 h 400"/>
              <a:gd name="T30" fmla="*/ 208 w 293"/>
              <a:gd name="T31" fmla="*/ 198 h 400"/>
              <a:gd name="T32" fmla="*/ 163 w 293"/>
              <a:gd name="T33" fmla="*/ 283 h 400"/>
              <a:gd name="T34" fmla="*/ 130 w 293"/>
              <a:gd name="T35" fmla="*/ 283 h 400"/>
              <a:gd name="T36" fmla="*/ 86 w 293"/>
              <a:gd name="T37" fmla="*/ 198 h 400"/>
              <a:gd name="T38" fmla="*/ 50 w 293"/>
              <a:gd name="T39" fmla="*/ 119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p>
        </p:txBody>
      </p:sp>
      <p:sp>
        <p:nvSpPr>
          <p:cNvPr id="20" name="Freeform 21"/>
          <p:cNvSpPr>
            <a:spLocks noEditPoints="1"/>
          </p:cNvSpPr>
          <p:nvPr/>
        </p:nvSpPr>
        <p:spPr bwMode="auto">
          <a:xfrm>
            <a:off x="4019209" y="4256673"/>
            <a:ext cx="435957" cy="453024"/>
          </a:xfrm>
          <a:custGeom>
            <a:avLst/>
            <a:gdLst>
              <a:gd name="T0" fmla="*/ 320 w 357"/>
              <a:gd name="T1" fmla="*/ 129 h 371"/>
              <a:gd name="T2" fmla="*/ 212 w 357"/>
              <a:gd name="T3" fmla="*/ 10 h 371"/>
              <a:gd name="T4" fmla="*/ 23 w 357"/>
              <a:gd name="T5" fmla="*/ 201 h 371"/>
              <a:gd name="T6" fmla="*/ 7 w 357"/>
              <a:gd name="T7" fmla="*/ 257 h 371"/>
              <a:gd name="T8" fmla="*/ 59 w 357"/>
              <a:gd name="T9" fmla="*/ 285 h 371"/>
              <a:gd name="T10" fmla="*/ 74 w 357"/>
              <a:gd name="T11" fmla="*/ 280 h 371"/>
              <a:gd name="T12" fmla="*/ 106 w 357"/>
              <a:gd name="T13" fmla="*/ 299 h 371"/>
              <a:gd name="T14" fmla="*/ 129 w 357"/>
              <a:gd name="T15" fmla="*/ 352 h 371"/>
              <a:gd name="T16" fmla="*/ 151 w 357"/>
              <a:gd name="T17" fmla="*/ 368 h 371"/>
              <a:gd name="T18" fmla="*/ 192 w 357"/>
              <a:gd name="T19" fmla="*/ 353 h 371"/>
              <a:gd name="T20" fmla="*/ 201 w 357"/>
              <a:gd name="T21" fmla="*/ 334 h 371"/>
              <a:gd name="T22" fmla="*/ 181 w 357"/>
              <a:gd name="T23" fmla="*/ 317 h 371"/>
              <a:gd name="T24" fmla="*/ 162 w 357"/>
              <a:gd name="T25" fmla="*/ 274 h 371"/>
              <a:gd name="T26" fmla="*/ 182 w 357"/>
              <a:gd name="T27" fmla="*/ 252 h 371"/>
              <a:gd name="T28" fmla="*/ 331 w 357"/>
              <a:gd name="T29" fmla="*/ 288 h 371"/>
              <a:gd name="T30" fmla="*/ 320 w 357"/>
              <a:gd name="T31" fmla="*/ 129 h 371"/>
              <a:gd name="T32" fmla="*/ 309 w 357"/>
              <a:gd name="T33" fmla="*/ 249 h 371"/>
              <a:gd name="T34" fmla="*/ 240 w 357"/>
              <a:gd name="T35" fmla="*/ 164 h 371"/>
              <a:gd name="T36" fmla="*/ 225 w 357"/>
              <a:gd name="T37" fmla="*/ 52 h 371"/>
              <a:gd name="T38" fmla="*/ 292 w 357"/>
              <a:gd name="T39" fmla="*/ 143 h 371"/>
              <a:gd name="T40" fmla="*/ 309 w 357"/>
              <a:gd name="T41" fmla="*/ 2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7" h="371">
                <a:moveTo>
                  <a:pt x="320" y="129"/>
                </a:moveTo>
                <a:cubicBezTo>
                  <a:pt x="289" y="56"/>
                  <a:pt x="238" y="0"/>
                  <a:pt x="212" y="10"/>
                </a:cubicBezTo>
                <a:cubicBezTo>
                  <a:pt x="168" y="28"/>
                  <a:pt x="238" y="113"/>
                  <a:pt x="23" y="201"/>
                </a:cubicBezTo>
                <a:cubicBezTo>
                  <a:pt x="4" y="208"/>
                  <a:pt x="0" y="239"/>
                  <a:pt x="7" y="257"/>
                </a:cubicBezTo>
                <a:cubicBezTo>
                  <a:pt x="15" y="275"/>
                  <a:pt x="41" y="293"/>
                  <a:pt x="59" y="285"/>
                </a:cubicBezTo>
                <a:cubicBezTo>
                  <a:pt x="62" y="284"/>
                  <a:pt x="74" y="280"/>
                  <a:pt x="74" y="280"/>
                </a:cubicBezTo>
                <a:cubicBezTo>
                  <a:pt x="87" y="298"/>
                  <a:pt x="101" y="287"/>
                  <a:pt x="106" y="299"/>
                </a:cubicBezTo>
                <a:cubicBezTo>
                  <a:pt x="112" y="312"/>
                  <a:pt x="125" y="342"/>
                  <a:pt x="129" y="352"/>
                </a:cubicBezTo>
                <a:cubicBezTo>
                  <a:pt x="134" y="362"/>
                  <a:pt x="144" y="371"/>
                  <a:pt x="151" y="368"/>
                </a:cubicBezTo>
                <a:cubicBezTo>
                  <a:pt x="158" y="366"/>
                  <a:pt x="182" y="356"/>
                  <a:pt x="192" y="353"/>
                </a:cubicBezTo>
                <a:cubicBezTo>
                  <a:pt x="201" y="349"/>
                  <a:pt x="203" y="341"/>
                  <a:pt x="201" y="334"/>
                </a:cubicBezTo>
                <a:cubicBezTo>
                  <a:pt x="197" y="327"/>
                  <a:pt x="185" y="325"/>
                  <a:pt x="181" y="317"/>
                </a:cubicBezTo>
                <a:cubicBezTo>
                  <a:pt x="178" y="309"/>
                  <a:pt x="166" y="282"/>
                  <a:pt x="162" y="274"/>
                </a:cubicBezTo>
                <a:cubicBezTo>
                  <a:pt x="158" y="262"/>
                  <a:pt x="168" y="253"/>
                  <a:pt x="182" y="252"/>
                </a:cubicBezTo>
                <a:cubicBezTo>
                  <a:pt x="280" y="241"/>
                  <a:pt x="298" y="302"/>
                  <a:pt x="331" y="288"/>
                </a:cubicBezTo>
                <a:cubicBezTo>
                  <a:pt x="357" y="278"/>
                  <a:pt x="352" y="203"/>
                  <a:pt x="320" y="129"/>
                </a:cubicBezTo>
                <a:close/>
                <a:moveTo>
                  <a:pt x="309" y="249"/>
                </a:moveTo>
                <a:cubicBezTo>
                  <a:pt x="303" y="251"/>
                  <a:pt x="265" y="221"/>
                  <a:pt x="240" y="164"/>
                </a:cubicBezTo>
                <a:cubicBezTo>
                  <a:pt x="216" y="106"/>
                  <a:pt x="219" y="54"/>
                  <a:pt x="225" y="52"/>
                </a:cubicBezTo>
                <a:cubicBezTo>
                  <a:pt x="230" y="49"/>
                  <a:pt x="268" y="86"/>
                  <a:pt x="292" y="143"/>
                </a:cubicBezTo>
                <a:cubicBezTo>
                  <a:pt x="317" y="201"/>
                  <a:pt x="315" y="247"/>
                  <a:pt x="309" y="249"/>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p>
        </p:txBody>
      </p:sp>
      <p:sp>
        <p:nvSpPr>
          <p:cNvPr id="21" name="Content Placeholder 2"/>
          <p:cNvSpPr txBox="1">
            <a:spLocks/>
          </p:cNvSpPr>
          <p:nvPr/>
        </p:nvSpPr>
        <p:spPr>
          <a:xfrm>
            <a:off x="7427127" y="3401155"/>
            <a:ext cx="4451848" cy="12832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smtClean="0">
                <a:solidFill>
                  <a:schemeClr val="bg1"/>
                </a:solidFill>
              </a:rPr>
              <a:t>Lorem ipsum dolor sit amet, </a:t>
            </a:r>
            <a:r>
              <a:rPr lang="en-US" sz="1400" b="1" smtClean="0">
                <a:solidFill>
                  <a:schemeClr val="bg1"/>
                </a:solidFill>
              </a:rPr>
              <a:t>consectetur adipiscing elit. </a:t>
            </a:r>
          </a:p>
          <a:p>
            <a:pPr marL="0" indent="0">
              <a:buFont typeface="Arial" panose="020B0604020202020204" pitchFamily="34" charset="0"/>
              <a:buNone/>
            </a:pPr>
            <a:r>
              <a:rPr lang="en-US" sz="1400" smtClean="0">
                <a:solidFill>
                  <a:schemeClr val="bg1"/>
                </a:solidFill>
              </a:rPr>
              <a:t/>
            </a:r>
            <a:br>
              <a:rPr lang="en-US" sz="1400" smtClean="0">
                <a:solidFill>
                  <a:schemeClr val="bg1"/>
                </a:solidFill>
              </a:rPr>
            </a:br>
            <a:r>
              <a:rPr lang="en-US" sz="1400" smtClean="0">
                <a:solidFill>
                  <a:schemeClr val="bg1"/>
                </a:solidFill>
              </a:rPr>
              <a:t>Curabitur elementum posuere pretium. Quisque nibh dolor, dignissim ac dignissim ut, luctus ac urna. Aliquam aliquet non massa quis tincidunt.</a:t>
            </a:r>
            <a:endParaRPr lang="en-US" sz="1400" dirty="0">
              <a:solidFill>
                <a:schemeClr val="bg1"/>
              </a:solidFill>
            </a:endParaRPr>
          </a:p>
        </p:txBody>
      </p:sp>
      <p:sp>
        <p:nvSpPr>
          <p:cNvPr id="22" name="Title 13"/>
          <p:cNvSpPr txBox="1">
            <a:spLocks/>
          </p:cNvSpPr>
          <p:nvPr/>
        </p:nvSpPr>
        <p:spPr>
          <a:xfrm>
            <a:off x="7451220" y="2656588"/>
            <a:ext cx="4245898" cy="86188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4400" dirty="0" smtClean="0">
                <a:solidFill>
                  <a:schemeClr val="accent2"/>
                </a:solidFill>
              </a:rPr>
              <a:t>Analysis</a:t>
            </a:r>
            <a:endParaRPr lang="en-US" sz="4400" dirty="0">
              <a:solidFill>
                <a:schemeClr val="accent2"/>
              </a:solidFill>
            </a:endParaRPr>
          </a:p>
        </p:txBody>
      </p:sp>
      <p:sp>
        <p:nvSpPr>
          <p:cNvPr id="23" name="矩形 22"/>
          <p:cNvSpPr/>
          <p:nvPr/>
        </p:nvSpPr>
        <p:spPr>
          <a:xfrm>
            <a:off x="3814472" y="3308420"/>
            <a:ext cx="1200200" cy="646331"/>
          </a:xfrm>
          <a:prstGeom prst="rect">
            <a:avLst/>
          </a:prstGeom>
        </p:spPr>
        <p:txBody>
          <a:bodyPr wrap="none">
            <a:spAutoFit/>
          </a:bodyPr>
          <a:lstStyle/>
          <a:p>
            <a:pPr algn="ctr"/>
            <a:r>
              <a:rPr lang="en-US" altLang="zh-CN" dirty="0">
                <a:solidFill>
                  <a:schemeClr val="bg1"/>
                </a:solidFill>
              </a:rPr>
              <a:t>Improve </a:t>
            </a:r>
            <a:endParaRPr lang="en-US" altLang="zh-CN" dirty="0" smtClean="0">
              <a:solidFill>
                <a:schemeClr val="bg1"/>
              </a:solidFill>
            </a:endParaRPr>
          </a:p>
          <a:p>
            <a:pPr algn="ctr"/>
            <a:r>
              <a:rPr lang="en-US" altLang="zh-CN" dirty="0" smtClean="0">
                <a:solidFill>
                  <a:schemeClr val="bg1"/>
                </a:solidFill>
              </a:rPr>
              <a:t>Awareness</a:t>
            </a:r>
            <a:endParaRPr lang="en-US" altLang="zh-CN" dirty="0">
              <a:solidFill>
                <a:schemeClr val="bg1"/>
              </a:solidFill>
            </a:endParaRPr>
          </a:p>
        </p:txBody>
      </p:sp>
      <p:sp>
        <p:nvSpPr>
          <p:cNvPr id="24" name="矩形 23"/>
          <p:cNvSpPr/>
          <p:nvPr/>
        </p:nvSpPr>
        <p:spPr>
          <a:xfrm>
            <a:off x="2363169" y="3424001"/>
            <a:ext cx="1205138" cy="369332"/>
          </a:xfrm>
          <a:prstGeom prst="rect">
            <a:avLst/>
          </a:prstGeom>
        </p:spPr>
        <p:txBody>
          <a:bodyPr wrap="none">
            <a:spAutoFit/>
          </a:bodyPr>
          <a:lstStyle/>
          <a:p>
            <a:pPr algn="ctr"/>
            <a:r>
              <a:rPr lang="en-US" altLang="zh-CN" dirty="0">
                <a:solidFill>
                  <a:schemeClr val="bg1"/>
                </a:solidFill>
              </a:rPr>
              <a:t>Drive Sales</a:t>
            </a:r>
          </a:p>
        </p:txBody>
      </p:sp>
      <p:sp>
        <p:nvSpPr>
          <p:cNvPr id="25" name="矩形 24"/>
          <p:cNvSpPr/>
          <p:nvPr/>
        </p:nvSpPr>
        <p:spPr>
          <a:xfrm>
            <a:off x="3766868" y="4867452"/>
            <a:ext cx="1144223" cy="369332"/>
          </a:xfrm>
          <a:prstGeom prst="rect">
            <a:avLst/>
          </a:prstGeom>
        </p:spPr>
        <p:txBody>
          <a:bodyPr wrap="none">
            <a:spAutoFit/>
          </a:bodyPr>
          <a:lstStyle/>
          <a:p>
            <a:pPr algn="ctr"/>
            <a:r>
              <a:rPr lang="en-US" altLang="zh-CN" dirty="0">
                <a:solidFill>
                  <a:schemeClr val="bg1"/>
                </a:solidFill>
              </a:rPr>
              <a:t>Marketing</a:t>
            </a:r>
          </a:p>
        </p:txBody>
      </p:sp>
      <p:sp>
        <p:nvSpPr>
          <p:cNvPr id="26" name="矩形 25"/>
          <p:cNvSpPr/>
          <p:nvPr/>
        </p:nvSpPr>
        <p:spPr>
          <a:xfrm>
            <a:off x="2370833" y="4845705"/>
            <a:ext cx="1109856" cy="646331"/>
          </a:xfrm>
          <a:prstGeom prst="rect">
            <a:avLst/>
          </a:prstGeom>
        </p:spPr>
        <p:txBody>
          <a:bodyPr wrap="none">
            <a:spAutoFit/>
          </a:bodyPr>
          <a:lstStyle/>
          <a:p>
            <a:pPr algn="ctr"/>
            <a:r>
              <a:rPr lang="en-US" altLang="zh-CN" dirty="0">
                <a:solidFill>
                  <a:schemeClr val="bg1"/>
                </a:solidFill>
              </a:rPr>
              <a:t>Generate </a:t>
            </a:r>
            <a:endParaRPr lang="en-US" altLang="zh-CN" dirty="0" smtClean="0">
              <a:solidFill>
                <a:schemeClr val="bg1"/>
              </a:solidFill>
            </a:endParaRPr>
          </a:p>
          <a:p>
            <a:pPr algn="ctr"/>
            <a:r>
              <a:rPr lang="en-US" altLang="zh-CN" dirty="0" smtClean="0">
                <a:solidFill>
                  <a:schemeClr val="bg1"/>
                </a:solidFill>
              </a:rPr>
              <a:t>Leads</a:t>
            </a:r>
            <a:endParaRPr lang="en-US" altLang="zh-CN" dirty="0">
              <a:solidFill>
                <a:schemeClr val="bg1"/>
              </a:solidFill>
            </a:endParaRPr>
          </a:p>
        </p:txBody>
      </p:sp>
    </p:spTree>
    <p:extLst>
      <p:ext uri="{BB962C8B-B14F-4D97-AF65-F5344CB8AC3E}">
        <p14:creationId xmlns:p14="http://schemas.microsoft.com/office/powerpoint/2010/main" val="2711393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rot="16200000">
            <a:off x="-2788624" y="792481"/>
            <a:ext cx="8594767" cy="5273039"/>
            <a:chOff x="1251204" y="190500"/>
            <a:chExt cx="9675114" cy="5935847"/>
          </a:xfrm>
        </p:grpSpPr>
        <p:sp>
          <p:nvSpPr>
            <p:cNvPr id="5" name="等腰三角形 4"/>
            <p:cNvSpPr/>
            <p:nvPr/>
          </p:nvSpPr>
          <p:spPr>
            <a:xfrm flipV="1">
              <a:off x="3489960" y="1463040"/>
              <a:ext cx="5212080" cy="44931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H="1" flipV="1">
              <a:off x="1781860" y="2514600"/>
              <a:ext cx="2174444" cy="1874520"/>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H="1">
              <a:off x="6308496" y="4489275"/>
              <a:ext cx="1701648" cy="146693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H="1">
              <a:off x="7717536" y="755694"/>
              <a:ext cx="1305816" cy="112570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H="1">
              <a:off x="8461247" y="2307020"/>
              <a:ext cx="992125" cy="8552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H="1">
              <a:off x="2668524" y="1170852"/>
              <a:ext cx="708052" cy="61038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H="1">
              <a:off x="1251204" y="2973508"/>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H="1" flipV="1">
              <a:off x="10334244" y="31623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flipH="1" flipV="1">
              <a:off x="3095244" y="5883820"/>
              <a:ext cx="281332" cy="24252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H="1">
              <a:off x="9520121" y="774217"/>
              <a:ext cx="1168149" cy="1007024"/>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flipH="1" flipV="1">
              <a:off x="10531602" y="1905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4239" y="1851645"/>
            <a:ext cx="2496342" cy="3154710"/>
          </a:xfrm>
          <a:prstGeom prst="rect">
            <a:avLst/>
          </a:prstGeom>
          <a:noFill/>
        </p:spPr>
        <p:txBody>
          <a:bodyPr wrap="square" rtlCol="0">
            <a:spAutoFit/>
          </a:bodyPr>
          <a:lstStyle/>
          <a:p>
            <a:pPr algn="ctr"/>
            <a:r>
              <a:rPr lang="en-US" altLang="zh-CN" sz="19900" b="1" dirty="0" smtClean="0">
                <a:solidFill>
                  <a:schemeClr val="bg1"/>
                </a:solidFill>
              </a:rPr>
              <a:t>3</a:t>
            </a:r>
            <a:endParaRPr lang="zh-CN" altLang="en-US" sz="19900" b="1" dirty="0">
              <a:solidFill>
                <a:schemeClr val="bg1"/>
              </a:solidFill>
            </a:endParaRPr>
          </a:p>
        </p:txBody>
      </p:sp>
      <p:sp>
        <p:nvSpPr>
          <p:cNvPr id="16" name="文本框 15"/>
          <p:cNvSpPr txBox="1"/>
          <p:nvPr/>
        </p:nvSpPr>
        <p:spPr>
          <a:xfrm>
            <a:off x="5868860" y="2450424"/>
            <a:ext cx="5200650" cy="523220"/>
          </a:xfrm>
          <a:prstGeom prst="rect">
            <a:avLst/>
          </a:prstGeom>
          <a:noFill/>
        </p:spPr>
        <p:txBody>
          <a:bodyPr wrap="square" rtlCol="0">
            <a:spAutoFit/>
          </a:bodyPr>
          <a:lstStyle/>
          <a:p>
            <a:r>
              <a:rPr lang="en-US" altLang="zh-CN" sz="2800" b="1" dirty="0" smtClean="0">
                <a:solidFill>
                  <a:schemeClr val="accent2"/>
                </a:solidFill>
              </a:rPr>
              <a:t>MOMODA POWERPOINT</a:t>
            </a:r>
            <a:endParaRPr lang="zh-CN" altLang="en-US" sz="2800" b="1" dirty="0">
              <a:solidFill>
                <a:schemeClr val="accent2"/>
              </a:solidFill>
            </a:endParaRPr>
          </a:p>
        </p:txBody>
      </p:sp>
      <p:sp>
        <p:nvSpPr>
          <p:cNvPr id="17" name="文本框 16"/>
          <p:cNvSpPr txBox="1"/>
          <p:nvPr/>
        </p:nvSpPr>
        <p:spPr>
          <a:xfrm>
            <a:off x="5868860" y="3089060"/>
            <a:ext cx="4988386"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4721" y="4538612"/>
            <a:ext cx="7146320" cy="1299723"/>
          </a:xfrm>
          <a:prstGeom prst="rect">
            <a:avLst/>
          </a:prstGeom>
        </p:spPr>
      </p:pic>
    </p:spTree>
    <p:extLst>
      <p:ext uri="{BB962C8B-B14F-4D97-AF65-F5344CB8AC3E}">
        <p14:creationId xmlns:p14="http://schemas.microsoft.com/office/powerpoint/2010/main" val="85956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760" y="320040"/>
            <a:ext cx="1889760"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8760" y="445113"/>
            <a:ext cx="118872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20" y="1115147"/>
            <a:ext cx="822960"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49460" y="434272"/>
            <a:ext cx="5200650" cy="523220"/>
          </a:xfrm>
          <a:prstGeom prst="rect">
            <a:avLst/>
          </a:prstGeom>
          <a:noFill/>
        </p:spPr>
        <p:txBody>
          <a:bodyPr wrap="square" rtlCol="0">
            <a:spAutoFit/>
          </a:bodyPr>
          <a:lstStyle/>
          <a:p>
            <a:r>
              <a:rPr lang="en-US" altLang="zh-CN" sz="2800" b="1" dirty="0" smtClean="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119"/>
            <a:ext cx="863962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sp>
        <p:nvSpPr>
          <p:cNvPr id="7" name="Content Placeholder 2"/>
          <p:cNvSpPr txBox="1">
            <a:spLocks/>
          </p:cNvSpPr>
          <p:nvPr/>
        </p:nvSpPr>
        <p:spPr>
          <a:xfrm>
            <a:off x="449093" y="5784882"/>
            <a:ext cx="11293815" cy="8626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dirty="0">
              <a:solidFill>
                <a:schemeClr val="bg1"/>
              </a:solidFill>
            </a:endParaRPr>
          </a:p>
        </p:txBody>
      </p:sp>
      <p:sp>
        <p:nvSpPr>
          <p:cNvPr id="8" name="L-Shape 2"/>
          <p:cNvSpPr/>
          <p:nvPr/>
        </p:nvSpPr>
        <p:spPr>
          <a:xfrm rot="5400000">
            <a:off x="1311780" y="3386627"/>
            <a:ext cx="1405029" cy="2337937"/>
          </a:xfrm>
          <a:prstGeom prst="corner">
            <a:avLst>
              <a:gd name="adj1" fmla="val 16120"/>
              <a:gd name="adj2" fmla="val 16110"/>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a:solidFill>
                <a:schemeClr val="accent2"/>
              </a:solidFill>
            </a:endParaRPr>
          </a:p>
        </p:txBody>
      </p:sp>
      <p:sp>
        <p:nvSpPr>
          <p:cNvPr id="9" name="Freeform 3"/>
          <p:cNvSpPr/>
          <p:nvPr/>
        </p:nvSpPr>
        <p:spPr>
          <a:xfrm>
            <a:off x="1077246" y="4085166"/>
            <a:ext cx="2110703" cy="1850154"/>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endParaRPr lang="en-US" sz="2000" b="1" kern="1200" dirty="0" smtClean="0">
              <a:solidFill>
                <a:schemeClr val="accent2"/>
              </a:solidFill>
            </a:endParaRPr>
          </a:p>
          <a:p>
            <a:pPr lvl="0" algn="ctr" defTabSz="533400">
              <a:lnSpc>
                <a:spcPct val="90000"/>
              </a:lnSpc>
              <a:spcBef>
                <a:spcPct val="0"/>
              </a:spcBef>
              <a:spcAft>
                <a:spcPct val="35000"/>
              </a:spcAft>
            </a:pPr>
            <a:endParaRPr lang="en-US" sz="2000" b="1" kern="1200" dirty="0" smtClean="0">
              <a:solidFill>
                <a:schemeClr val="accent2"/>
              </a:solidFill>
            </a:endParaRPr>
          </a:p>
          <a:p>
            <a:pPr lvl="0" algn="ctr" defTabSz="533400">
              <a:lnSpc>
                <a:spcPct val="90000"/>
              </a:lnSpc>
              <a:spcBef>
                <a:spcPct val="0"/>
              </a:spcBef>
              <a:spcAft>
                <a:spcPct val="35000"/>
              </a:spcAft>
            </a:pPr>
            <a:r>
              <a:rPr lang="en-US" sz="2000" b="1" kern="1200" dirty="0" smtClean="0">
                <a:solidFill>
                  <a:schemeClr val="accent2"/>
                </a:solidFill>
              </a:rPr>
              <a:t>Brainstorm</a:t>
            </a:r>
            <a:endParaRPr lang="en-US" sz="2000" b="1" kern="1200" dirty="0">
              <a:solidFill>
                <a:schemeClr val="accent2"/>
              </a:solidFill>
            </a:endParaRPr>
          </a:p>
        </p:txBody>
      </p:sp>
      <p:sp>
        <p:nvSpPr>
          <p:cNvPr id="10" name="Isosceles Triangle 5"/>
          <p:cNvSpPr/>
          <p:nvPr/>
        </p:nvSpPr>
        <p:spPr>
          <a:xfrm>
            <a:off x="2789704" y="3214506"/>
            <a:ext cx="398245" cy="398245"/>
          </a:xfrm>
          <a:prstGeom prst="triangle">
            <a:avLst>
              <a:gd name="adj" fmla="val 100000"/>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1" name="L-Shape 6"/>
          <p:cNvSpPr/>
          <p:nvPr/>
        </p:nvSpPr>
        <p:spPr>
          <a:xfrm rot="5400000">
            <a:off x="3895694" y="2747235"/>
            <a:ext cx="1405029" cy="2337937"/>
          </a:xfrm>
          <a:prstGeom prst="corner">
            <a:avLst>
              <a:gd name="adj1" fmla="val 16120"/>
              <a:gd name="adj2" fmla="val 16110"/>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2" name="Freeform 7"/>
          <p:cNvSpPr/>
          <p:nvPr/>
        </p:nvSpPr>
        <p:spPr>
          <a:xfrm>
            <a:off x="3661160" y="3445774"/>
            <a:ext cx="2110703" cy="1850154"/>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endParaRPr lang="en-US" sz="2000" b="1" kern="1200" dirty="0" smtClean="0">
              <a:solidFill>
                <a:schemeClr val="accent2"/>
              </a:solidFill>
            </a:endParaRPr>
          </a:p>
          <a:p>
            <a:pPr lvl="0" algn="ctr" defTabSz="533400">
              <a:lnSpc>
                <a:spcPct val="90000"/>
              </a:lnSpc>
              <a:spcBef>
                <a:spcPct val="0"/>
              </a:spcBef>
              <a:spcAft>
                <a:spcPct val="35000"/>
              </a:spcAft>
            </a:pPr>
            <a:endParaRPr lang="en-US" sz="2000" b="1" kern="1200" dirty="0" smtClean="0">
              <a:solidFill>
                <a:schemeClr val="accent2"/>
              </a:solidFill>
            </a:endParaRPr>
          </a:p>
          <a:p>
            <a:pPr lvl="0" algn="ctr" defTabSz="533400">
              <a:lnSpc>
                <a:spcPct val="90000"/>
              </a:lnSpc>
              <a:spcBef>
                <a:spcPct val="0"/>
              </a:spcBef>
              <a:spcAft>
                <a:spcPct val="35000"/>
              </a:spcAft>
            </a:pPr>
            <a:r>
              <a:rPr lang="en-US" sz="2000" b="1" kern="1200" dirty="0" smtClean="0">
                <a:solidFill>
                  <a:schemeClr val="accent2"/>
                </a:solidFill>
              </a:rPr>
              <a:t>Conceptualization</a:t>
            </a:r>
            <a:endParaRPr lang="en-US" sz="2000" b="1" kern="1200" dirty="0">
              <a:solidFill>
                <a:schemeClr val="accent2"/>
              </a:solidFill>
            </a:endParaRPr>
          </a:p>
        </p:txBody>
      </p:sp>
      <p:sp>
        <p:nvSpPr>
          <p:cNvPr id="13" name="Isosceles Triangle 10"/>
          <p:cNvSpPr/>
          <p:nvPr/>
        </p:nvSpPr>
        <p:spPr>
          <a:xfrm>
            <a:off x="5373617" y="2575114"/>
            <a:ext cx="398245" cy="398245"/>
          </a:xfrm>
          <a:prstGeom prst="triangle">
            <a:avLst>
              <a:gd name="adj" fmla="val 100000"/>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4" name="L-Shape 11"/>
          <p:cNvSpPr/>
          <p:nvPr/>
        </p:nvSpPr>
        <p:spPr>
          <a:xfrm rot="5400000">
            <a:off x="6479607" y="2107843"/>
            <a:ext cx="1405029" cy="2337937"/>
          </a:xfrm>
          <a:prstGeom prst="corner">
            <a:avLst>
              <a:gd name="adj1" fmla="val 16120"/>
              <a:gd name="adj2" fmla="val 16110"/>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5" name="Freeform 14"/>
          <p:cNvSpPr/>
          <p:nvPr/>
        </p:nvSpPr>
        <p:spPr>
          <a:xfrm>
            <a:off x="6245073" y="2806383"/>
            <a:ext cx="2110703" cy="1850154"/>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endParaRPr lang="en-US" sz="2000" b="1" kern="1200" dirty="0" smtClean="0">
              <a:solidFill>
                <a:schemeClr val="accent2"/>
              </a:solidFill>
            </a:endParaRPr>
          </a:p>
          <a:p>
            <a:pPr lvl="0" algn="ctr" defTabSz="533400">
              <a:lnSpc>
                <a:spcPct val="90000"/>
              </a:lnSpc>
              <a:spcBef>
                <a:spcPct val="0"/>
              </a:spcBef>
              <a:spcAft>
                <a:spcPct val="35000"/>
              </a:spcAft>
            </a:pPr>
            <a:endParaRPr lang="en-US" sz="2000" b="1" kern="1200" dirty="0" smtClean="0">
              <a:solidFill>
                <a:schemeClr val="accent2"/>
              </a:solidFill>
            </a:endParaRPr>
          </a:p>
          <a:p>
            <a:pPr lvl="0" algn="ctr" defTabSz="533400">
              <a:lnSpc>
                <a:spcPct val="90000"/>
              </a:lnSpc>
              <a:spcBef>
                <a:spcPct val="0"/>
              </a:spcBef>
              <a:spcAft>
                <a:spcPct val="35000"/>
              </a:spcAft>
            </a:pPr>
            <a:r>
              <a:rPr lang="en-US" sz="2000" b="1" kern="1200" dirty="0" smtClean="0">
                <a:solidFill>
                  <a:schemeClr val="accent2"/>
                </a:solidFill>
              </a:rPr>
              <a:t>Proposal</a:t>
            </a:r>
            <a:endParaRPr lang="en-US" sz="2000" b="1" kern="1200" dirty="0">
              <a:solidFill>
                <a:schemeClr val="accent2"/>
              </a:solidFill>
            </a:endParaRPr>
          </a:p>
        </p:txBody>
      </p:sp>
      <p:sp>
        <p:nvSpPr>
          <p:cNvPr id="16" name="Isosceles Triangle 15"/>
          <p:cNvSpPr/>
          <p:nvPr/>
        </p:nvSpPr>
        <p:spPr>
          <a:xfrm>
            <a:off x="7957529" y="1935722"/>
            <a:ext cx="398245" cy="398245"/>
          </a:xfrm>
          <a:prstGeom prst="triangle">
            <a:avLst>
              <a:gd name="adj" fmla="val 100000"/>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7" name="L-Shape 16"/>
          <p:cNvSpPr/>
          <p:nvPr/>
        </p:nvSpPr>
        <p:spPr>
          <a:xfrm rot="5400000">
            <a:off x="9063519" y="1468453"/>
            <a:ext cx="1405029" cy="2337937"/>
          </a:xfrm>
          <a:prstGeom prst="corner">
            <a:avLst>
              <a:gd name="adj1" fmla="val 16120"/>
              <a:gd name="adj2" fmla="val 16110"/>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8" name="Freeform 18"/>
          <p:cNvSpPr/>
          <p:nvPr/>
        </p:nvSpPr>
        <p:spPr>
          <a:xfrm>
            <a:off x="8828985" y="2166991"/>
            <a:ext cx="2110703" cy="1850154"/>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endParaRPr lang="en-US" sz="2000" b="1" kern="1200" dirty="0" smtClean="0">
              <a:solidFill>
                <a:schemeClr val="accent2"/>
              </a:solidFill>
            </a:endParaRPr>
          </a:p>
          <a:p>
            <a:pPr lvl="0" algn="ctr" defTabSz="533400">
              <a:lnSpc>
                <a:spcPct val="90000"/>
              </a:lnSpc>
              <a:spcBef>
                <a:spcPct val="0"/>
              </a:spcBef>
              <a:spcAft>
                <a:spcPct val="35000"/>
              </a:spcAft>
            </a:pPr>
            <a:endParaRPr lang="en-US" sz="2000" b="1" kern="1200" dirty="0" smtClean="0">
              <a:solidFill>
                <a:schemeClr val="accent2"/>
              </a:solidFill>
            </a:endParaRPr>
          </a:p>
          <a:p>
            <a:pPr lvl="0" algn="ctr" defTabSz="533400">
              <a:lnSpc>
                <a:spcPct val="90000"/>
              </a:lnSpc>
              <a:spcBef>
                <a:spcPct val="0"/>
              </a:spcBef>
              <a:spcAft>
                <a:spcPct val="35000"/>
              </a:spcAft>
            </a:pPr>
            <a:r>
              <a:rPr lang="en-US" sz="2000" b="1" kern="1200" dirty="0" smtClean="0">
                <a:solidFill>
                  <a:schemeClr val="accent2"/>
                </a:solidFill>
              </a:rPr>
              <a:t>Revisions</a:t>
            </a:r>
            <a:endParaRPr lang="en-US" sz="2000" b="1" kern="1200" dirty="0">
              <a:solidFill>
                <a:schemeClr val="accent2"/>
              </a:solidFill>
            </a:endParaRPr>
          </a:p>
        </p:txBody>
      </p:sp>
      <p:sp>
        <p:nvSpPr>
          <p:cNvPr id="19" name="Freeform 6"/>
          <p:cNvSpPr>
            <a:spLocks noEditPoints="1"/>
          </p:cNvSpPr>
          <p:nvPr/>
        </p:nvSpPr>
        <p:spPr bwMode="auto">
          <a:xfrm>
            <a:off x="1945323" y="4310873"/>
            <a:ext cx="374546" cy="398983"/>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accent2"/>
              </a:solidFill>
            </a:endParaRPr>
          </a:p>
        </p:txBody>
      </p:sp>
      <p:sp>
        <p:nvSpPr>
          <p:cNvPr id="20" name="Freeform 11"/>
          <p:cNvSpPr>
            <a:spLocks noEditPoints="1"/>
          </p:cNvSpPr>
          <p:nvPr/>
        </p:nvSpPr>
        <p:spPr bwMode="auto">
          <a:xfrm>
            <a:off x="4418860" y="3633240"/>
            <a:ext cx="482724" cy="483236"/>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accent2"/>
              </a:solidFill>
            </a:endParaRPr>
          </a:p>
        </p:txBody>
      </p:sp>
      <p:sp>
        <p:nvSpPr>
          <p:cNvPr id="21" name="Freeform 21"/>
          <p:cNvSpPr>
            <a:spLocks noEditPoints="1"/>
          </p:cNvSpPr>
          <p:nvPr/>
        </p:nvSpPr>
        <p:spPr bwMode="auto">
          <a:xfrm>
            <a:off x="7017855" y="3001110"/>
            <a:ext cx="411219" cy="412518"/>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accent2"/>
              </a:solidFill>
            </a:endParaRPr>
          </a:p>
        </p:txBody>
      </p:sp>
      <p:sp>
        <p:nvSpPr>
          <p:cNvPr id="22" name="Freeform 26"/>
          <p:cNvSpPr>
            <a:spLocks/>
          </p:cNvSpPr>
          <p:nvPr/>
        </p:nvSpPr>
        <p:spPr bwMode="auto">
          <a:xfrm>
            <a:off x="9679463" y="2423159"/>
            <a:ext cx="338518" cy="35107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p>
        </p:txBody>
      </p:sp>
    </p:spTree>
    <p:extLst>
      <p:ext uri="{BB962C8B-B14F-4D97-AF65-F5344CB8AC3E}">
        <p14:creationId xmlns:p14="http://schemas.microsoft.com/office/powerpoint/2010/main" val="839484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760" y="320040"/>
            <a:ext cx="1889760"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8760" y="445113"/>
            <a:ext cx="118872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20" y="1115147"/>
            <a:ext cx="822960"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49460" y="434272"/>
            <a:ext cx="5200650" cy="523220"/>
          </a:xfrm>
          <a:prstGeom prst="rect">
            <a:avLst/>
          </a:prstGeom>
          <a:noFill/>
        </p:spPr>
        <p:txBody>
          <a:bodyPr wrap="square" rtlCol="0">
            <a:spAutoFit/>
          </a:bodyPr>
          <a:lstStyle/>
          <a:p>
            <a:r>
              <a:rPr lang="en-US" altLang="zh-CN" sz="2800" b="1" dirty="0" smtClean="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119"/>
            <a:ext cx="863962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cxnSp>
        <p:nvCxnSpPr>
          <p:cNvPr id="7" name="Straight Connector 31"/>
          <p:cNvCxnSpPr/>
          <p:nvPr/>
        </p:nvCxnSpPr>
        <p:spPr>
          <a:xfrm>
            <a:off x="566057" y="3113898"/>
            <a:ext cx="11059886" cy="0"/>
          </a:xfrm>
          <a:prstGeom prst="line">
            <a:avLst/>
          </a:prstGeom>
          <a:ln>
            <a:solidFill>
              <a:schemeClr val="accent2"/>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8" name="Freeform 6"/>
          <p:cNvSpPr>
            <a:spLocks noEditPoints="1"/>
          </p:cNvSpPr>
          <p:nvPr/>
        </p:nvSpPr>
        <p:spPr bwMode="auto">
          <a:xfrm>
            <a:off x="5589344" y="2390018"/>
            <a:ext cx="938810" cy="959794"/>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tx1"/>
              </a:solidFill>
            </a:endParaRPr>
          </a:p>
        </p:txBody>
      </p:sp>
      <p:sp>
        <p:nvSpPr>
          <p:cNvPr id="9" name="Oval 14"/>
          <p:cNvSpPr/>
          <p:nvPr/>
        </p:nvSpPr>
        <p:spPr>
          <a:xfrm>
            <a:off x="1502459" y="2124558"/>
            <a:ext cx="2082967" cy="2082967"/>
          </a:xfrm>
          <a:prstGeom prst="ellipse">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a:p>
            <a:pPr algn="ctr"/>
            <a:endParaRPr lang="en-US" sz="2000" dirty="0"/>
          </a:p>
          <a:p>
            <a:pPr algn="ctr"/>
            <a:r>
              <a:rPr lang="en-US" sz="2000" dirty="0"/>
              <a:t>Identify your Trigger</a:t>
            </a:r>
          </a:p>
        </p:txBody>
      </p:sp>
      <p:sp>
        <p:nvSpPr>
          <p:cNvPr id="10" name="Freeform 11"/>
          <p:cNvSpPr>
            <a:spLocks noEditPoints="1"/>
          </p:cNvSpPr>
          <p:nvPr/>
        </p:nvSpPr>
        <p:spPr bwMode="auto">
          <a:xfrm>
            <a:off x="2294978" y="2425529"/>
            <a:ext cx="497926" cy="496603"/>
          </a:xfrm>
          <a:custGeom>
            <a:avLst/>
            <a:gdLst>
              <a:gd name="T0" fmla="*/ 7 w 319"/>
              <a:gd name="T1" fmla="*/ 291 h 318"/>
              <a:gd name="T2" fmla="*/ 26 w 319"/>
              <a:gd name="T3" fmla="*/ 310 h 318"/>
              <a:gd name="T4" fmla="*/ 53 w 319"/>
              <a:gd name="T5" fmla="*/ 310 h 318"/>
              <a:gd name="T6" fmla="*/ 129 w 319"/>
              <a:gd name="T7" fmla="*/ 234 h 318"/>
              <a:gd name="T8" fmla="*/ 191 w 319"/>
              <a:gd name="T9" fmla="*/ 251 h 318"/>
              <a:gd name="T10" fmla="*/ 319 w 319"/>
              <a:gd name="T11" fmla="*/ 124 h 318"/>
              <a:gd name="T12" fmla="*/ 195 w 319"/>
              <a:gd name="T13" fmla="*/ 0 h 318"/>
              <a:gd name="T14" fmla="*/ 67 w 319"/>
              <a:gd name="T15" fmla="*/ 127 h 318"/>
              <a:gd name="T16" fmla="*/ 85 w 319"/>
              <a:gd name="T17" fmla="*/ 192 h 318"/>
              <a:gd name="T18" fmla="*/ 10 w 319"/>
              <a:gd name="T19" fmla="*/ 267 h 318"/>
              <a:gd name="T20" fmla="*/ 7 w 319"/>
              <a:gd name="T21" fmla="*/ 291 h 318"/>
              <a:gd name="T22" fmla="*/ 191 w 319"/>
              <a:gd name="T23" fmla="*/ 213 h 318"/>
              <a:gd name="T24" fmla="*/ 106 w 319"/>
              <a:gd name="T25" fmla="*/ 127 h 318"/>
              <a:gd name="T26" fmla="*/ 195 w 319"/>
              <a:gd name="T27" fmla="*/ 38 h 318"/>
              <a:gd name="T28" fmla="*/ 281 w 319"/>
              <a:gd name="T29" fmla="*/ 124 h 318"/>
              <a:gd name="T30" fmla="*/ 191 w 319"/>
              <a:gd name="T31" fmla="*/ 2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7" y="291"/>
                </a:moveTo>
                <a:cubicBezTo>
                  <a:pt x="26" y="310"/>
                  <a:pt x="26" y="310"/>
                  <a:pt x="26" y="310"/>
                </a:cubicBezTo>
                <a:cubicBezTo>
                  <a:pt x="33" y="318"/>
                  <a:pt x="46" y="318"/>
                  <a:pt x="53" y="310"/>
                </a:cubicBezTo>
                <a:cubicBezTo>
                  <a:pt x="129" y="234"/>
                  <a:pt x="129" y="234"/>
                  <a:pt x="129" y="234"/>
                </a:cubicBezTo>
                <a:cubicBezTo>
                  <a:pt x="147" y="245"/>
                  <a:pt x="169" y="251"/>
                  <a:pt x="191" y="251"/>
                </a:cubicBezTo>
                <a:cubicBezTo>
                  <a:pt x="260" y="251"/>
                  <a:pt x="319" y="192"/>
                  <a:pt x="319" y="124"/>
                </a:cubicBezTo>
                <a:cubicBezTo>
                  <a:pt x="319" y="55"/>
                  <a:pt x="263" y="0"/>
                  <a:pt x="195" y="0"/>
                </a:cubicBezTo>
                <a:cubicBezTo>
                  <a:pt x="127" y="0"/>
                  <a:pt x="67" y="59"/>
                  <a:pt x="67" y="127"/>
                </a:cubicBezTo>
                <a:cubicBezTo>
                  <a:pt x="67" y="151"/>
                  <a:pt x="74" y="173"/>
                  <a:pt x="85" y="192"/>
                </a:cubicBezTo>
                <a:cubicBezTo>
                  <a:pt x="10" y="267"/>
                  <a:pt x="10" y="267"/>
                  <a:pt x="10" y="267"/>
                </a:cubicBezTo>
                <a:cubicBezTo>
                  <a:pt x="2" y="275"/>
                  <a:pt x="0" y="284"/>
                  <a:pt x="7" y="291"/>
                </a:cubicBezTo>
                <a:close/>
                <a:moveTo>
                  <a:pt x="191" y="213"/>
                </a:moveTo>
                <a:cubicBezTo>
                  <a:pt x="144" y="213"/>
                  <a:pt x="106" y="175"/>
                  <a:pt x="106" y="127"/>
                </a:cubicBezTo>
                <a:cubicBezTo>
                  <a:pt x="106" y="80"/>
                  <a:pt x="148" y="38"/>
                  <a:pt x="195" y="38"/>
                </a:cubicBezTo>
                <a:cubicBezTo>
                  <a:pt x="242" y="38"/>
                  <a:pt x="281" y="76"/>
                  <a:pt x="281" y="124"/>
                </a:cubicBezTo>
                <a:cubicBezTo>
                  <a:pt x="281" y="171"/>
                  <a:pt x="239" y="213"/>
                  <a:pt x="191" y="213"/>
                </a:cubicBez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tx1"/>
              </a:solidFill>
            </a:endParaRPr>
          </a:p>
        </p:txBody>
      </p:sp>
      <p:sp>
        <p:nvSpPr>
          <p:cNvPr id="11" name="Oval 19"/>
          <p:cNvSpPr/>
          <p:nvPr/>
        </p:nvSpPr>
        <p:spPr>
          <a:xfrm>
            <a:off x="8606574" y="2124558"/>
            <a:ext cx="2082967" cy="2082967"/>
          </a:xfrm>
          <a:prstGeom prst="ellipse">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a:p>
            <a:pPr algn="ctr"/>
            <a:endParaRPr lang="en-US" sz="2000" dirty="0"/>
          </a:p>
          <a:p>
            <a:pPr algn="ctr"/>
            <a:r>
              <a:rPr lang="en-US" sz="2000" dirty="0"/>
              <a:t>Create a New Routine</a:t>
            </a:r>
          </a:p>
        </p:txBody>
      </p:sp>
      <p:sp>
        <p:nvSpPr>
          <p:cNvPr id="12" name="Freeform 16"/>
          <p:cNvSpPr>
            <a:spLocks noEditPoints="1"/>
          </p:cNvSpPr>
          <p:nvPr/>
        </p:nvSpPr>
        <p:spPr bwMode="auto">
          <a:xfrm>
            <a:off x="9406732" y="2432505"/>
            <a:ext cx="482646" cy="482646"/>
          </a:xfrm>
          <a:custGeom>
            <a:avLst/>
            <a:gdLst>
              <a:gd name="T0" fmla="*/ 320 w 360"/>
              <a:gd name="T1" fmla="*/ 40 h 360"/>
              <a:gd name="T2" fmla="*/ 302 w 360"/>
              <a:gd name="T3" fmla="*/ 40 h 360"/>
              <a:gd name="T4" fmla="*/ 302 w 360"/>
              <a:gd name="T5" fmla="*/ 80 h 360"/>
              <a:gd name="T6" fmla="*/ 238 w 360"/>
              <a:gd name="T7" fmla="*/ 80 h 360"/>
              <a:gd name="T8" fmla="*/ 238 w 360"/>
              <a:gd name="T9" fmla="*/ 40 h 360"/>
              <a:gd name="T10" fmla="*/ 122 w 360"/>
              <a:gd name="T11" fmla="*/ 40 h 360"/>
              <a:gd name="T12" fmla="*/ 122 w 360"/>
              <a:gd name="T13" fmla="*/ 80 h 360"/>
              <a:gd name="T14" fmla="*/ 58 w 360"/>
              <a:gd name="T15" fmla="*/ 80 h 360"/>
              <a:gd name="T16" fmla="*/ 58 w 360"/>
              <a:gd name="T17" fmla="*/ 40 h 360"/>
              <a:gd name="T18" fmla="*/ 40 w 360"/>
              <a:gd name="T19" fmla="*/ 40 h 360"/>
              <a:gd name="T20" fmla="*/ 0 w 360"/>
              <a:gd name="T21" fmla="*/ 80 h 360"/>
              <a:gd name="T22" fmla="*/ 0 w 360"/>
              <a:gd name="T23" fmla="*/ 320 h 360"/>
              <a:gd name="T24" fmla="*/ 40 w 360"/>
              <a:gd name="T25" fmla="*/ 360 h 360"/>
              <a:gd name="T26" fmla="*/ 320 w 360"/>
              <a:gd name="T27" fmla="*/ 360 h 360"/>
              <a:gd name="T28" fmla="*/ 360 w 360"/>
              <a:gd name="T29" fmla="*/ 320 h 360"/>
              <a:gd name="T30" fmla="*/ 360 w 360"/>
              <a:gd name="T31" fmla="*/ 80 h 360"/>
              <a:gd name="T32" fmla="*/ 320 w 360"/>
              <a:gd name="T33" fmla="*/ 40 h 360"/>
              <a:gd name="T34" fmla="*/ 320 w 360"/>
              <a:gd name="T35" fmla="*/ 320 h 360"/>
              <a:gd name="T36" fmla="*/ 40 w 360"/>
              <a:gd name="T37" fmla="*/ 320 h 360"/>
              <a:gd name="T38" fmla="*/ 40 w 360"/>
              <a:gd name="T39" fmla="*/ 160 h 360"/>
              <a:gd name="T40" fmla="*/ 320 w 360"/>
              <a:gd name="T41" fmla="*/ 160 h 360"/>
              <a:gd name="T42" fmla="*/ 320 w 360"/>
              <a:gd name="T43" fmla="*/ 320 h 360"/>
              <a:gd name="T44" fmla="*/ 104 w 360"/>
              <a:gd name="T45" fmla="*/ 0 h 360"/>
              <a:gd name="T46" fmla="*/ 76 w 360"/>
              <a:gd name="T47" fmla="*/ 0 h 360"/>
              <a:gd name="T48" fmla="*/ 76 w 360"/>
              <a:gd name="T49" fmla="*/ 68 h 360"/>
              <a:gd name="T50" fmla="*/ 104 w 360"/>
              <a:gd name="T51" fmla="*/ 68 h 360"/>
              <a:gd name="T52" fmla="*/ 104 w 360"/>
              <a:gd name="T53" fmla="*/ 0 h 360"/>
              <a:gd name="T54" fmla="*/ 284 w 360"/>
              <a:gd name="T55" fmla="*/ 0 h 360"/>
              <a:gd name="T56" fmla="*/ 256 w 360"/>
              <a:gd name="T57" fmla="*/ 0 h 360"/>
              <a:gd name="T58" fmla="*/ 256 w 360"/>
              <a:gd name="T59" fmla="*/ 68 h 360"/>
              <a:gd name="T60" fmla="*/ 284 w 360"/>
              <a:gd name="T61" fmla="*/ 68 h 360"/>
              <a:gd name="T62" fmla="*/ 284 w 360"/>
              <a:gd name="T6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360">
                <a:moveTo>
                  <a:pt x="320" y="40"/>
                </a:moveTo>
                <a:cubicBezTo>
                  <a:pt x="302" y="40"/>
                  <a:pt x="302" y="40"/>
                  <a:pt x="302" y="40"/>
                </a:cubicBezTo>
                <a:cubicBezTo>
                  <a:pt x="302" y="80"/>
                  <a:pt x="302" y="80"/>
                  <a:pt x="302" y="80"/>
                </a:cubicBezTo>
                <a:cubicBezTo>
                  <a:pt x="238" y="80"/>
                  <a:pt x="238" y="80"/>
                  <a:pt x="238" y="80"/>
                </a:cubicBezTo>
                <a:cubicBezTo>
                  <a:pt x="238" y="40"/>
                  <a:pt x="238" y="40"/>
                  <a:pt x="238" y="40"/>
                </a:cubicBezTo>
                <a:cubicBezTo>
                  <a:pt x="122" y="40"/>
                  <a:pt x="122" y="40"/>
                  <a:pt x="122" y="40"/>
                </a:cubicBezTo>
                <a:cubicBezTo>
                  <a:pt x="122" y="80"/>
                  <a:pt x="122" y="80"/>
                  <a:pt x="122" y="80"/>
                </a:cubicBezTo>
                <a:cubicBezTo>
                  <a:pt x="58" y="80"/>
                  <a:pt x="58" y="80"/>
                  <a:pt x="58" y="80"/>
                </a:cubicBezTo>
                <a:cubicBezTo>
                  <a:pt x="58" y="40"/>
                  <a:pt x="58" y="40"/>
                  <a:pt x="58" y="40"/>
                </a:cubicBezTo>
                <a:cubicBezTo>
                  <a:pt x="40" y="40"/>
                  <a:pt x="40" y="40"/>
                  <a:pt x="40" y="40"/>
                </a:cubicBezTo>
                <a:cubicBezTo>
                  <a:pt x="18" y="40"/>
                  <a:pt x="0" y="58"/>
                  <a:pt x="0" y="80"/>
                </a:cubicBezTo>
                <a:cubicBezTo>
                  <a:pt x="0" y="320"/>
                  <a:pt x="0" y="320"/>
                  <a:pt x="0" y="320"/>
                </a:cubicBezTo>
                <a:cubicBezTo>
                  <a:pt x="0" y="342"/>
                  <a:pt x="18" y="360"/>
                  <a:pt x="40" y="360"/>
                </a:cubicBezTo>
                <a:cubicBezTo>
                  <a:pt x="320" y="360"/>
                  <a:pt x="320" y="360"/>
                  <a:pt x="320" y="360"/>
                </a:cubicBezTo>
                <a:cubicBezTo>
                  <a:pt x="342" y="360"/>
                  <a:pt x="360" y="342"/>
                  <a:pt x="360" y="320"/>
                </a:cubicBezTo>
                <a:cubicBezTo>
                  <a:pt x="360" y="80"/>
                  <a:pt x="360" y="80"/>
                  <a:pt x="360" y="80"/>
                </a:cubicBezTo>
                <a:cubicBezTo>
                  <a:pt x="360" y="58"/>
                  <a:pt x="342" y="40"/>
                  <a:pt x="320" y="40"/>
                </a:cubicBezTo>
                <a:close/>
                <a:moveTo>
                  <a:pt x="320" y="320"/>
                </a:moveTo>
                <a:cubicBezTo>
                  <a:pt x="40" y="320"/>
                  <a:pt x="40" y="320"/>
                  <a:pt x="40" y="320"/>
                </a:cubicBezTo>
                <a:cubicBezTo>
                  <a:pt x="40" y="160"/>
                  <a:pt x="40" y="160"/>
                  <a:pt x="40" y="160"/>
                </a:cubicBezTo>
                <a:cubicBezTo>
                  <a:pt x="320" y="160"/>
                  <a:pt x="320" y="160"/>
                  <a:pt x="320" y="160"/>
                </a:cubicBezTo>
                <a:lnTo>
                  <a:pt x="320" y="320"/>
                </a:lnTo>
                <a:close/>
                <a:moveTo>
                  <a:pt x="104" y="0"/>
                </a:moveTo>
                <a:cubicBezTo>
                  <a:pt x="76" y="0"/>
                  <a:pt x="76" y="0"/>
                  <a:pt x="76" y="0"/>
                </a:cubicBezTo>
                <a:cubicBezTo>
                  <a:pt x="76" y="68"/>
                  <a:pt x="76" y="68"/>
                  <a:pt x="76" y="68"/>
                </a:cubicBezTo>
                <a:cubicBezTo>
                  <a:pt x="104" y="68"/>
                  <a:pt x="104" y="68"/>
                  <a:pt x="104" y="68"/>
                </a:cubicBezTo>
                <a:lnTo>
                  <a:pt x="104" y="0"/>
                </a:lnTo>
                <a:close/>
                <a:moveTo>
                  <a:pt x="284" y="0"/>
                </a:moveTo>
                <a:cubicBezTo>
                  <a:pt x="256" y="0"/>
                  <a:pt x="256" y="0"/>
                  <a:pt x="256" y="0"/>
                </a:cubicBezTo>
                <a:cubicBezTo>
                  <a:pt x="256" y="68"/>
                  <a:pt x="256" y="68"/>
                  <a:pt x="256" y="68"/>
                </a:cubicBezTo>
                <a:cubicBezTo>
                  <a:pt x="284" y="68"/>
                  <a:pt x="284" y="68"/>
                  <a:pt x="284" y="68"/>
                </a:cubicBezTo>
                <a:lnTo>
                  <a:pt x="284" y="0"/>
                </a:lnTo>
                <a:close/>
              </a:path>
            </a:pathLst>
          </a:cu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tx1"/>
              </a:solidFill>
            </a:endParaRPr>
          </a:p>
        </p:txBody>
      </p:sp>
      <p:sp>
        <p:nvSpPr>
          <p:cNvPr id="13" name="Content Placeholder 2"/>
          <p:cNvSpPr txBox="1">
            <a:spLocks/>
          </p:cNvSpPr>
          <p:nvPr/>
        </p:nvSpPr>
        <p:spPr>
          <a:xfrm>
            <a:off x="1003846" y="5398408"/>
            <a:ext cx="3043121" cy="11306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smtClean="0">
                <a:solidFill>
                  <a:schemeClr val="bg1"/>
                </a:solidFill>
              </a:rPr>
              <a:t>Lorem ipsum dolor sit amet, </a:t>
            </a:r>
            <a:r>
              <a:rPr lang="en-US" sz="1200" b="1" smtClean="0">
                <a:solidFill>
                  <a:schemeClr val="bg1"/>
                </a:solidFill>
              </a:rPr>
              <a:t>consectetur adipiscing elit. </a:t>
            </a:r>
            <a:r>
              <a:rPr lang="en-US" sz="1200" smtClean="0">
                <a:solidFill>
                  <a:schemeClr val="bg1"/>
                </a:solidFill>
              </a:rPr>
              <a:t>Lorem Ipsum has been the industry's standard dummy text ever since the 1500s.</a:t>
            </a:r>
            <a:endParaRPr lang="en-US" sz="1200" dirty="0">
              <a:solidFill>
                <a:schemeClr val="bg1"/>
              </a:solidFill>
            </a:endParaRPr>
          </a:p>
        </p:txBody>
      </p:sp>
      <p:sp>
        <p:nvSpPr>
          <p:cNvPr id="14" name="Title 13"/>
          <p:cNvSpPr txBox="1">
            <a:spLocks/>
          </p:cNvSpPr>
          <p:nvPr/>
        </p:nvSpPr>
        <p:spPr>
          <a:xfrm>
            <a:off x="902409" y="4706580"/>
            <a:ext cx="3245994" cy="646331"/>
          </a:xfrm>
          <a:prstGeom prst="rect">
            <a:avLst/>
          </a:prstGeom>
        </p:spPr>
        <p:txBody>
          <a:bodyPr vert="horz"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3600" dirty="0" smtClean="0">
                <a:solidFill>
                  <a:schemeClr val="accent2"/>
                </a:solidFill>
              </a:rPr>
              <a:t>Step 1</a:t>
            </a:r>
            <a:endParaRPr lang="en-US" sz="3600" dirty="0">
              <a:solidFill>
                <a:schemeClr val="accent2"/>
              </a:solidFill>
            </a:endParaRPr>
          </a:p>
        </p:txBody>
      </p:sp>
      <p:sp>
        <p:nvSpPr>
          <p:cNvPr id="15" name="Content Placeholder 2"/>
          <p:cNvSpPr txBox="1">
            <a:spLocks/>
          </p:cNvSpPr>
          <p:nvPr/>
        </p:nvSpPr>
        <p:spPr>
          <a:xfrm>
            <a:off x="4560947" y="5398408"/>
            <a:ext cx="3043121" cy="1130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smtClean="0">
                <a:solidFill>
                  <a:schemeClr val="bg1"/>
                </a:solidFill>
              </a:rPr>
              <a:t>Lorem ipsum dolor sit amet, </a:t>
            </a:r>
            <a:r>
              <a:rPr lang="en-US" sz="1200" b="1" dirty="0" smtClean="0">
                <a:solidFill>
                  <a:schemeClr val="bg1"/>
                </a:solidFill>
              </a:rPr>
              <a:t>consectetur adipiscing elit. </a:t>
            </a:r>
            <a:r>
              <a:rPr lang="en-US" sz="1200" dirty="0" smtClean="0">
                <a:solidFill>
                  <a:schemeClr val="bg1"/>
                </a:solidFill>
              </a:rPr>
              <a:t>Lorem Ipsum has been the industry's standard dummy text ever since the 1500s.</a:t>
            </a:r>
            <a:endParaRPr lang="en-US" sz="1200" dirty="0">
              <a:solidFill>
                <a:schemeClr val="bg1"/>
              </a:solidFill>
            </a:endParaRPr>
          </a:p>
        </p:txBody>
      </p:sp>
      <p:sp>
        <p:nvSpPr>
          <p:cNvPr id="16" name="Title 13"/>
          <p:cNvSpPr txBox="1">
            <a:spLocks/>
          </p:cNvSpPr>
          <p:nvPr/>
        </p:nvSpPr>
        <p:spPr>
          <a:xfrm>
            <a:off x="4459509" y="4706580"/>
            <a:ext cx="3245994" cy="646331"/>
          </a:xfrm>
          <a:prstGeom prst="rect">
            <a:avLst/>
          </a:prstGeom>
        </p:spPr>
        <p:txBody>
          <a:bodyPr vert="horz"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3600" dirty="0" smtClean="0">
                <a:solidFill>
                  <a:schemeClr val="accent2"/>
                </a:solidFill>
              </a:rPr>
              <a:t>Step 2</a:t>
            </a:r>
            <a:endParaRPr lang="en-US" sz="3600" dirty="0">
              <a:solidFill>
                <a:schemeClr val="accent2"/>
              </a:solidFill>
            </a:endParaRPr>
          </a:p>
        </p:txBody>
      </p:sp>
      <p:sp>
        <p:nvSpPr>
          <p:cNvPr id="17" name="Content Placeholder 2"/>
          <p:cNvSpPr txBox="1">
            <a:spLocks/>
          </p:cNvSpPr>
          <p:nvPr/>
        </p:nvSpPr>
        <p:spPr>
          <a:xfrm>
            <a:off x="8113004" y="5398408"/>
            <a:ext cx="3043121" cy="1130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smtClean="0">
                <a:solidFill>
                  <a:schemeClr val="bg1"/>
                </a:solidFill>
              </a:rPr>
              <a:t>Lorem ipsum dolor sit amet, </a:t>
            </a:r>
            <a:r>
              <a:rPr lang="en-US" sz="1200" b="1" dirty="0" smtClean="0">
                <a:solidFill>
                  <a:schemeClr val="bg1"/>
                </a:solidFill>
              </a:rPr>
              <a:t>consectetur adipiscing elit. </a:t>
            </a:r>
            <a:r>
              <a:rPr lang="en-US" sz="1200" dirty="0" smtClean="0">
                <a:solidFill>
                  <a:schemeClr val="bg1"/>
                </a:solidFill>
              </a:rPr>
              <a:t>Lorem Ipsum has been the industry's standard dummy text ever since the 1500s.</a:t>
            </a:r>
            <a:endParaRPr lang="en-US" sz="1200" dirty="0">
              <a:solidFill>
                <a:schemeClr val="bg1"/>
              </a:solidFill>
            </a:endParaRPr>
          </a:p>
        </p:txBody>
      </p:sp>
      <p:sp>
        <p:nvSpPr>
          <p:cNvPr id="18" name="Title 13"/>
          <p:cNvSpPr txBox="1">
            <a:spLocks/>
          </p:cNvSpPr>
          <p:nvPr/>
        </p:nvSpPr>
        <p:spPr>
          <a:xfrm>
            <a:off x="8011566" y="4706580"/>
            <a:ext cx="3245994" cy="646331"/>
          </a:xfrm>
          <a:prstGeom prst="rect">
            <a:avLst/>
          </a:prstGeom>
        </p:spPr>
        <p:txBody>
          <a:bodyPr vert="horz"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3600" dirty="0" smtClean="0">
                <a:solidFill>
                  <a:schemeClr val="accent2"/>
                </a:solidFill>
              </a:rPr>
              <a:t>Step 3</a:t>
            </a:r>
            <a:endParaRPr lang="en-US" sz="3600" dirty="0">
              <a:solidFill>
                <a:schemeClr val="accent2"/>
              </a:solidFill>
            </a:endParaRPr>
          </a:p>
        </p:txBody>
      </p:sp>
    </p:spTree>
    <p:extLst>
      <p:ext uri="{BB962C8B-B14F-4D97-AF65-F5344CB8AC3E}">
        <p14:creationId xmlns:p14="http://schemas.microsoft.com/office/powerpoint/2010/main" val="417259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760" y="320040"/>
            <a:ext cx="1889760"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8760" y="445113"/>
            <a:ext cx="118872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20" y="1115147"/>
            <a:ext cx="822960"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49460" y="434272"/>
            <a:ext cx="5200650" cy="523220"/>
          </a:xfrm>
          <a:prstGeom prst="rect">
            <a:avLst/>
          </a:prstGeom>
          <a:noFill/>
        </p:spPr>
        <p:txBody>
          <a:bodyPr wrap="square" rtlCol="0">
            <a:spAutoFit/>
          </a:bodyPr>
          <a:lstStyle/>
          <a:p>
            <a:r>
              <a:rPr lang="en-US" altLang="zh-CN" sz="2800" b="1" dirty="0" smtClean="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119"/>
            <a:ext cx="863962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sp>
        <p:nvSpPr>
          <p:cNvPr id="7" name="Freeform 114"/>
          <p:cNvSpPr>
            <a:spLocks noChangeAspect="1"/>
          </p:cNvSpPr>
          <p:nvPr/>
        </p:nvSpPr>
        <p:spPr bwMode="gray">
          <a:xfrm>
            <a:off x="6879895" y="1816667"/>
            <a:ext cx="2199892" cy="1678768"/>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lt1"/>
              </a:solidFill>
            </a:endParaRPr>
          </a:p>
        </p:txBody>
      </p:sp>
      <p:sp>
        <p:nvSpPr>
          <p:cNvPr id="8" name="Content Placeholder 2"/>
          <p:cNvSpPr txBox="1">
            <a:spLocks/>
          </p:cNvSpPr>
          <p:nvPr/>
        </p:nvSpPr>
        <p:spPr>
          <a:xfrm>
            <a:off x="9660153" y="1954437"/>
            <a:ext cx="1969722" cy="791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sz="1800" b="1" dirty="0" smtClean="0">
                <a:solidFill>
                  <a:schemeClr val="bg1"/>
                </a:solidFill>
              </a:rPr>
              <a:t>China</a:t>
            </a:r>
          </a:p>
          <a:p>
            <a:pPr marL="0" indent="0" algn="r">
              <a:buFont typeface="Arial" pitchFamily="34" charset="0"/>
              <a:buNone/>
            </a:pPr>
            <a:r>
              <a:rPr lang="en-US" sz="1050" dirty="0" smtClean="0">
                <a:solidFill>
                  <a:schemeClr val="bg1"/>
                </a:solidFill>
              </a:rPr>
              <a:t>Lorem ipsum dolor sit amet, consectetur adipiscing.</a:t>
            </a:r>
            <a:endParaRPr lang="en-US" sz="1050" dirty="0">
              <a:solidFill>
                <a:schemeClr val="bg1"/>
              </a:solidFill>
            </a:endParaRPr>
          </a:p>
        </p:txBody>
      </p:sp>
      <p:sp>
        <p:nvSpPr>
          <p:cNvPr id="9" name="Freeform 268"/>
          <p:cNvSpPr>
            <a:spLocks noChangeAspect="1"/>
          </p:cNvSpPr>
          <p:nvPr/>
        </p:nvSpPr>
        <p:spPr bwMode="gray">
          <a:xfrm>
            <a:off x="835176" y="1959300"/>
            <a:ext cx="2614046" cy="1456664"/>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lt1"/>
              </a:solidFill>
            </a:endParaRPr>
          </a:p>
        </p:txBody>
      </p:sp>
      <p:sp>
        <p:nvSpPr>
          <p:cNvPr id="10" name="Content Placeholder 2"/>
          <p:cNvSpPr txBox="1">
            <a:spLocks/>
          </p:cNvSpPr>
          <p:nvPr/>
        </p:nvSpPr>
        <p:spPr>
          <a:xfrm>
            <a:off x="3757334" y="1954437"/>
            <a:ext cx="1969722" cy="791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sz="1800" b="1" dirty="0" smtClean="0">
                <a:solidFill>
                  <a:schemeClr val="bg1"/>
                </a:solidFill>
              </a:rPr>
              <a:t>Honduras</a:t>
            </a:r>
          </a:p>
          <a:p>
            <a:pPr marL="0" indent="0" algn="r">
              <a:buFont typeface="Arial" pitchFamily="34" charset="0"/>
              <a:buNone/>
            </a:pPr>
            <a:r>
              <a:rPr lang="en-US" sz="1050" dirty="0" smtClean="0">
                <a:solidFill>
                  <a:schemeClr val="bg1"/>
                </a:solidFill>
              </a:rPr>
              <a:t>Lorem ipsum dolor sit amet, consectetur adipiscing.</a:t>
            </a:r>
            <a:endParaRPr lang="en-US" sz="1050" dirty="0">
              <a:solidFill>
                <a:schemeClr val="bg1"/>
              </a:solidFill>
            </a:endParaRPr>
          </a:p>
        </p:txBody>
      </p:sp>
      <p:sp>
        <p:nvSpPr>
          <p:cNvPr id="11" name="Subtitle 2"/>
          <p:cNvSpPr txBox="1">
            <a:spLocks/>
          </p:cNvSpPr>
          <p:nvPr/>
        </p:nvSpPr>
        <p:spPr>
          <a:xfrm>
            <a:off x="9025883" y="3188825"/>
            <a:ext cx="1173914" cy="3422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smtClean="0">
                <a:solidFill>
                  <a:schemeClr val="bg1"/>
                </a:solidFill>
                <a:ea typeface="Franchise" pitchFamily="49" charset="0"/>
              </a:rPr>
              <a:t>Females </a:t>
            </a:r>
          </a:p>
        </p:txBody>
      </p:sp>
      <p:sp>
        <p:nvSpPr>
          <p:cNvPr id="12" name="Content Placeholder 2"/>
          <p:cNvSpPr txBox="1">
            <a:spLocks/>
          </p:cNvSpPr>
          <p:nvPr/>
        </p:nvSpPr>
        <p:spPr>
          <a:xfrm>
            <a:off x="9011126" y="2771730"/>
            <a:ext cx="1180913" cy="494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200" dirty="0" smtClean="0">
                <a:solidFill>
                  <a:schemeClr val="accent2"/>
                </a:solidFill>
                <a:latin typeface="Source Sans Pro Black" pitchFamily="34" charset="0"/>
              </a:rPr>
              <a:t>64%</a:t>
            </a:r>
            <a:endParaRPr lang="en-US" sz="3200" dirty="0">
              <a:solidFill>
                <a:schemeClr val="accent2"/>
              </a:solidFill>
              <a:latin typeface="Source Sans Pro Black" pitchFamily="34" charset="0"/>
            </a:endParaRPr>
          </a:p>
        </p:txBody>
      </p:sp>
      <p:grpSp>
        <p:nvGrpSpPr>
          <p:cNvPr id="13" name="Group 697"/>
          <p:cNvGrpSpPr/>
          <p:nvPr/>
        </p:nvGrpSpPr>
        <p:grpSpPr>
          <a:xfrm>
            <a:off x="8898585" y="2949375"/>
            <a:ext cx="222698" cy="480291"/>
            <a:chOff x="6084168" y="3828473"/>
            <a:chExt cx="172244" cy="371476"/>
          </a:xfrm>
          <a:solidFill>
            <a:srgbClr val="0CB692"/>
          </a:solidFill>
        </p:grpSpPr>
        <p:sp>
          <p:nvSpPr>
            <p:cNvPr id="14" name="Oval 698"/>
            <p:cNvSpPr>
              <a:spLocks noChangeArrowheads="1"/>
            </p:cNvSpPr>
            <p:nvPr/>
          </p:nvSpPr>
          <p:spPr bwMode="auto">
            <a:xfrm>
              <a:off x="6142112" y="3828473"/>
              <a:ext cx="54769" cy="56357"/>
            </a:xfrm>
            <a:prstGeom prst="ellipse">
              <a:avLst/>
            </a:prstGeom>
            <a:grpFill/>
            <a:ln>
              <a:noFill/>
            </a:ln>
            <a:effectLst>
              <a:outerShdw blurRad="50800" dist="88900" dir="8100000" algn="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lt1"/>
                </a:solidFill>
              </a:endParaRPr>
            </a:p>
          </p:txBody>
        </p:sp>
        <p:sp>
          <p:nvSpPr>
            <p:cNvPr id="15" name="Freeform 7"/>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ffectLst>
              <a:outerShdw blurRad="50800" dist="88900" dir="8100000" algn="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lt1"/>
                </a:solidFill>
              </a:endParaRPr>
            </a:p>
          </p:txBody>
        </p:sp>
      </p:grpSp>
      <p:grpSp>
        <p:nvGrpSpPr>
          <p:cNvPr id="16" name="Group 700"/>
          <p:cNvGrpSpPr/>
          <p:nvPr/>
        </p:nvGrpSpPr>
        <p:grpSpPr>
          <a:xfrm>
            <a:off x="10377009" y="2949375"/>
            <a:ext cx="188830" cy="480291"/>
            <a:chOff x="7364799" y="3816899"/>
            <a:chExt cx="150666" cy="383216"/>
          </a:xfrm>
          <a:solidFill>
            <a:srgbClr val="0CB692"/>
          </a:solidFill>
        </p:grpSpPr>
        <p:sp>
          <p:nvSpPr>
            <p:cNvPr id="17"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ffectLst>
              <a:outerShdw blurRad="50800" dist="88900" dir="8100000" algn="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lt1"/>
                </a:solidFill>
              </a:endParaRPr>
            </a:p>
          </p:txBody>
        </p:sp>
        <p:sp>
          <p:nvSpPr>
            <p:cNvPr id="18" name="Oval 13"/>
            <p:cNvSpPr>
              <a:spLocks noChangeArrowheads="1"/>
            </p:cNvSpPr>
            <p:nvPr/>
          </p:nvSpPr>
          <p:spPr bwMode="auto">
            <a:xfrm>
              <a:off x="7410654" y="3816899"/>
              <a:ext cx="59775" cy="59775"/>
            </a:xfrm>
            <a:prstGeom prst="ellipse">
              <a:avLst/>
            </a:prstGeom>
            <a:grpFill/>
            <a:ln>
              <a:noFill/>
            </a:ln>
            <a:effectLst>
              <a:outerShdw blurRad="50800" dist="88900" dir="8100000" algn="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lt1"/>
                </a:solidFill>
              </a:endParaRPr>
            </a:p>
          </p:txBody>
        </p:sp>
      </p:grpSp>
      <p:sp>
        <p:nvSpPr>
          <p:cNvPr id="19" name="Subtitle 2"/>
          <p:cNvSpPr txBox="1">
            <a:spLocks/>
          </p:cNvSpPr>
          <p:nvPr/>
        </p:nvSpPr>
        <p:spPr>
          <a:xfrm>
            <a:off x="10495152" y="3188825"/>
            <a:ext cx="1173914" cy="3422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smtClean="0">
                <a:solidFill>
                  <a:schemeClr val="bg1"/>
                </a:solidFill>
                <a:ea typeface="Franchise" pitchFamily="49" charset="0"/>
              </a:rPr>
              <a:t>Males </a:t>
            </a:r>
          </a:p>
        </p:txBody>
      </p:sp>
      <p:sp>
        <p:nvSpPr>
          <p:cNvPr id="20" name="Content Placeholder 2"/>
          <p:cNvSpPr txBox="1">
            <a:spLocks/>
          </p:cNvSpPr>
          <p:nvPr/>
        </p:nvSpPr>
        <p:spPr>
          <a:xfrm>
            <a:off x="10480396" y="2771730"/>
            <a:ext cx="1180913" cy="494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200" dirty="0" smtClean="0">
                <a:solidFill>
                  <a:schemeClr val="accent2"/>
                </a:solidFill>
                <a:latin typeface="Source Sans Pro Black" pitchFamily="34" charset="0"/>
              </a:rPr>
              <a:t>36%</a:t>
            </a:r>
            <a:endParaRPr lang="en-US" sz="3200" dirty="0">
              <a:solidFill>
                <a:schemeClr val="accent2"/>
              </a:solidFill>
              <a:latin typeface="Source Sans Pro Black" pitchFamily="34" charset="0"/>
            </a:endParaRPr>
          </a:p>
        </p:txBody>
      </p:sp>
      <p:sp>
        <p:nvSpPr>
          <p:cNvPr id="21" name="Rectangle 1"/>
          <p:cNvSpPr/>
          <p:nvPr/>
        </p:nvSpPr>
        <p:spPr>
          <a:xfrm>
            <a:off x="1162848" y="3827205"/>
            <a:ext cx="4357607" cy="353073"/>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22" name="Rectangle 27"/>
          <p:cNvSpPr/>
          <p:nvPr/>
        </p:nvSpPr>
        <p:spPr>
          <a:xfrm>
            <a:off x="1162848" y="3827205"/>
            <a:ext cx="2178803" cy="353073"/>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tx1"/>
              </a:solidFill>
            </a:endParaRPr>
          </a:p>
        </p:txBody>
      </p:sp>
      <p:sp>
        <p:nvSpPr>
          <p:cNvPr id="23" name="Content Placeholder 2"/>
          <p:cNvSpPr txBox="1">
            <a:spLocks/>
          </p:cNvSpPr>
          <p:nvPr/>
        </p:nvSpPr>
        <p:spPr>
          <a:xfrm>
            <a:off x="1143253" y="3843514"/>
            <a:ext cx="619381" cy="307777"/>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solidFill>
                  <a:schemeClr val="tx1"/>
                </a:solidFill>
              </a:rPr>
              <a:t>50%</a:t>
            </a:r>
          </a:p>
        </p:txBody>
      </p:sp>
      <p:sp>
        <p:nvSpPr>
          <p:cNvPr id="24" name="Freeform 6"/>
          <p:cNvSpPr>
            <a:spLocks noEditPoints="1"/>
          </p:cNvSpPr>
          <p:nvPr/>
        </p:nvSpPr>
        <p:spPr bwMode="auto">
          <a:xfrm>
            <a:off x="522935" y="3805594"/>
            <a:ext cx="393393" cy="393393"/>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37 w 384"/>
              <a:gd name="T11" fmla="*/ 133 h 384"/>
              <a:gd name="T12" fmla="*/ 208 w 384"/>
              <a:gd name="T13" fmla="*/ 133 h 384"/>
              <a:gd name="T14" fmla="*/ 201 w 384"/>
              <a:gd name="T15" fmla="*/ 143 h 384"/>
              <a:gd name="T16" fmla="*/ 201 w 384"/>
              <a:gd name="T17" fmla="*/ 164 h 384"/>
              <a:gd name="T18" fmla="*/ 237 w 384"/>
              <a:gd name="T19" fmla="*/ 164 h 384"/>
              <a:gd name="T20" fmla="*/ 237 w 384"/>
              <a:gd name="T21" fmla="*/ 194 h 384"/>
              <a:gd name="T22" fmla="*/ 201 w 384"/>
              <a:gd name="T23" fmla="*/ 194 h 384"/>
              <a:gd name="T24" fmla="*/ 201 w 384"/>
              <a:gd name="T25" fmla="*/ 283 h 384"/>
              <a:gd name="T26" fmla="*/ 167 w 384"/>
              <a:gd name="T27" fmla="*/ 283 h 384"/>
              <a:gd name="T28" fmla="*/ 167 w 384"/>
              <a:gd name="T29" fmla="*/ 194 h 384"/>
              <a:gd name="T30" fmla="*/ 136 w 384"/>
              <a:gd name="T31" fmla="*/ 194 h 384"/>
              <a:gd name="T32" fmla="*/ 136 w 384"/>
              <a:gd name="T33" fmla="*/ 164 h 384"/>
              <a:gd name="T34" fmla="*/ 167 w 384"/>
              <a:gd name="T35" fmla="*/ 164 h 384"/>
              <a:gd name="T36" fmla="*/ 167 w 384"/>
              <a:gd name="T37" fmla="*/ 146 h 384"/>
              <a:gd name="T38" fmla="*/ 208 w 384"/>
              <a:gd name="T39" fmla="*/ 101 h 384"/>
              <a:gd name="T40" fmla="*/ 237 w 384"/>
              <a:gd name="T41" fmla="*/ 101 h 384"/>
              <a:gd name="T42" fmla="*/ 237 w 384"/>
              <a:gd name="T43" fmla="*/ 133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37" y="133"/>
                </a:moveTo>
                <a:cubicBezTo>
                  <a:pt x="208" y="133"/>
                  <a:pt x="208" y="133"/>
                  <a:pt x="208" y="133"/>
                </a:cubicBezTo>
                <a:cubicBezTo>
                  <a:pt x="205" y="133"/>
                  <a:pt x="201" y="137"/>
                  <a:pt x="201" y="143"/>
                </a:cubicBezTo>
                <a:cubicBezTo>
                  <a:pt x="201" y="164"/>
                  <a:pt x="201" y="164"/>
                  <a:pt x="201" y="164"/>
                </a:cubicBezTo>
                <a:cubicBezTo>
                  <a:pt x="237" y="164"/>
                  <a:pt x="237" y="164"/>
                  <a:pt x="237" y="164"/>
                </a:cubicBezTo>
                <a:cubicBezTo>
                  <a:pt x="237" y="194"/>
                  <a:pt x="237" y="194"/>
                  <a:pt x="237" y="194"/>
                </a:cubicBezTo>
                <a:cubicBezTo>
                  <a:pt x="201" y="194"/>
                  <a:pt x="201" y="194"/>
                  <a:pt x="201" y="194"/>
                </a:cubicBezTo>
                <a:cubicBezTo>
                  <a:pt x="201" y="283"/>
                  <a:pt x="201" y="283"/>
                  <a:pt x="201" y="283"/>
                </a:cubicBezTo>
                <a:cubicBezTo>
                  <a:pt x="167" y="283"/>
                  <a:pt x="167" y="283"/>
                  <a:pt x="167" y="283"/>
                </a:cubicBezTo>
                <a:cubicBezTo>
                  <a:pt x="167" y="194"/>
                  <a:pt x="167" y="194"/>
                  <a:pt x="167" y="194"/>
                </a:cubicBezTo>
                <a:cubicBezTo>
                  <a:pt x="136" y="194"/>
                  <a:pt x="136" y="194"/>
                  <a:pt x="136" y="194"/>
                </a:cubicBezTo>
                <a:cubicBezTo>
                  <a:pt x="136" y="164"/>
                  <a:pt x="136" y="164"/>
                  <a:pt x="136" y="164"/>
                </a:cubicBezTo>
                <a:cubicBezTo>
                  <a:pt x="167" y="164"/>
                  <a:pt x="167" y="164"/>
                  <a:pt x="167" y="164"/>
                </a:cubicBezTo>
                <a:cubicBezTo>
                  <a:pt x="167" y="146"/>
                  <a:pt x="167" y="146"/>
                  <a:pt x="167" y="146"/>
                </a:cubicBezTo>
                <a:cubicBezTo>
                  <a:pt x="167" y="121"/>
                  <a:pt x="184" y="101"/>
                  <a:pt x="208" y="101"/>
                </a:cubicBezTo>
                <a:cubicBezTo>
                  <a:pt x="237" y="101"/>
                  <a:pt x="237" y="101"/>
                  <a:pt x="237" y="101"/>
                </a:cubicBezTo>
                <a:lnTo>
                  <a:pt x="237" y="133"/>
                </a:ln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p>
        </p:txBody>
      </p:sp>
      <p:sp>
        <p:nvSpPr>
          <p:cNvPr id="25" name="Rectangle 42"/>
          <p:cNvSpPr/>
          <p:nvPr/>
        </p:nvSpPr>
        <p:spPr>
          <a:xfrm>
            <a:off x="1162848" y="5976716"/>
            <a:ext cx="4357607" cy="353073"/>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26" name="Rectangle 43"/>
          <p:cNvSpPr/>
          <p:nvPr/>
        </p:nvSpPr>
        <p:spPr>
          <a:xfrm>
            <a:off x="1162848" y="5976716"/>
            <a:ext cx="1794308" cy="353073"/>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tx1"/>
              </a:solidFill>
            </a:endParaRPr>
          </a:p>
        </p:txBody>
      </p:sp>
      <p:sp>
        <p:nvSpPr>
          <p:cNvPr id="27" name="Content Placeholder 2"/>
          <p:cNvSpPr txBox="1">
            <a:spLocks/>
          </p:cNvSpPr>
          <p:nvPr/>
        </p:nvSpPr>
        <p:spPr>
          <a:xfrm>
            <a:off x="1143253" y="5994475"/>
            <a:ext cx="619381" cy="307777"/>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solidFill>
                  <a:schemeClr val="tx1"/>
                </a:solidFill>
              </a:rPr>
              <a:t>45%</a:t>
            </a:r>
          </a:p>
        </p:txBody>
      </p:sp>
      <p:sp>
        <p:nvSpPr>
          <p:cNvPr id="28" name="Freeform 11"/>
          <p:cNvSpPr>
            <a:spLocks noEditPoints="1"/>
          </p:cNvSpPr>
          <p:nvPr/>
        </p:nvSpPr>
        <p:spPr bwMode="auto">
          <a:xfrm>
            <a:off x="522935" y="5956555"/>
            <a:ext cx="393393" cy="393393"/>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70 w 384"/>
              <a:gd name="T11" fmla="*/ 157 h 384"/>
              <a:gd name="T12" fmla="*/ 270 w 384"/>
              <a:gd name="T13" fmla="*/ 162 h 384"/>
              <a:gd name="T14" fmla="*/ 162 w 384"/>
              <a:gd name="T15" fmla="*/ 270 h 384"/>
              <a:gd name="T16" fmla="*/ 104 w 384"/>
              <a:gd name="T17" fmla="*/ 253 h 384"/>
              <a:gd name="T18" fmla="*/ 113 w 384"/>
              <a:gd name="T19" fmla="*/ 253 h 384"/>
              <a:gd name="T20" fmla="*/ 160 w 384"/>
              <a:gd name="T21" fmla="*/ 237 h 384"/>
              <a:gd name="T22" fmla="*/ 125 w 384"/>
              <a:gd name="T23" fmla="*/ 211 h 384"/>
              <a:gd name="T24" fmla="*/ 132 w 384"/>
              <a:gd name="T25" fmla="*/ 211 h 384"/>
              <a:gd name="T26" fmla="*/ 142 w 384"/>
              <a:gd name="T27" fmla="*/ 210 h 384"/>
              <a:gd name="T28" fmla="*/ 112 w 384"/>
              <a:gd name="T29" fmla="*/ 173 h 384"/>
              <a:gd name="T30" fmla="*/ 112 w 384"/>
              <a:gd name="T31" fmla="*/ 173 h 384"/>
              <a:gd name="T32" fmla="*/ 129 w 384"/>
              <a:gd name="T33" fmla="*/ 177 h 384"/>
              <a:gd name="T34" fmla="*/ 112 w 384"/>
              <a:gd name="T35" fmla="*/ 146 h 384"/>
              <a:gd name="T36" fmla="*/ 117 w 384"/>
              <a:gd name="T37" fmla="*/ 127 h 384"/>
              <a:gd name="T38" fmla="*/ 195 w 384"/>
              <a:gd name="T39" fmla="*/ 166 h 384"/>
              <a:gd name="T40" fmla="*/ 194 w 384"/>
              <a:gd name="T41" fmla="*/ 158 h 384"/>
              <a:gd name="T42" fmla="*/ 232 w 384"/>
              <a:gd name="T43" fmla="*/ 120 h 384"/>
              <a:gd name="T44" fmla="*/ 260 w 384"/>
              <a:gd name="T45" fmla="*/ 132 h 384"/>
              <a:gd name="T46" fmla="*/ 284 w 384"/>
              <a:gd name="T47" fmla="*/ 123 h 384"/>
              <a:gd name="T48" fmla="*/ 267 w 384"/>
              <a:gd name="T49" fmla="*/ 144 h 384"/>
              <a:gd name="T50" fmla="*/ 289 w 384"/>
              <a:gd name="T51" fmla="*/ 138 h 384"/>
              <a:gd name="T52" fmla="*/ 270 w 384"/>
              <a:gd name="T53" fmla="*/ 15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70" y="157"/>
                </a:moveTo>
                <a:cubicBezTo>
                  <a:pt x="270" y="159"/>
                  <a:pt x="270" y="160"/>
                  <a:pt x="270" y="162"/>
                </a:cubicBezTo>
                <a:cubicBezTo>
                  <a:pt x="270" y="212"/>
                  <a:pt x="232" y="270"/>
                  <a:pt x="162" y="270"/>
                </a:cubicBezTo>
                <a:cubicBezTo>
                  <a:pt x="141" y="270"/>
                  <a:pt x="121" y="263"/>
                  <a:pt x="104" y="253"/>
                </a:cubicBezTo>
                <a:cubicBezTo>
                  <a:pt x="107" y="253"/>
                  <a:pt x="110" y="253"/>
                  <a:pt x="113" y="253"/>
                </a:cubicBezTo>
                <a:cubicBezTo>
                  <a:pt x="131" y="253"/>
                  <a:pt x="147" y="247"/>
                  <a:pt x="160" y="237"/>
                </a:cubicBezTo>
                <a:cubicBezTo>
                  <a:pt x="144" y="237"/>
                  <a:pt x="130" y="226"/>
                  <a:pt x="125" y="211"/>
                </a:cubicBezTo>
                <a:cubicBezTo>
                  <a:pt x="127" y="211"/>
                  <a:pt x="130" y="211"/>
                  <a:pt x="132" y="211"/>
                </a:cubicBezTo>
                <a:cubicBezTo>
                  <a:pt x="136" y="211"/>
                  <a:pt x="139" y="211"/>
                  <a:pt x="142" y="210"/>
                </a:cubicBezTo>
                <a:cubicBezTo>
                  <a:pt x="125" y="207"/>
                  <a:pt x="112" y="191"/>
                  <a:pt x="112" y="173"/>
                </a:cubicBezTo>
                <a:cubicBezTo>
                  <a:pt x="112" y="173"/>
                  <a:pt x="112" y="173"/>
                  <a:pt x="112" y="173"/>
                </a:cubicBezTo>
                <a:cubicBezTo>
                  <a:pt x="117" y="175"/>
                  <a:pt x="123" y="177"/>
                  <a:pt x="129" y="177"/>
                </a:cubicBezTo>
                <a:cubicBezTo>
                  <a:pt x="119" y="171"/>
                  <a:pt x="112" y="159"/>
                  <a:pt x="112" y="146"/>
                </a:cubicBezTo>
                <a:cubicBezTo>
                  <a:pt x="112" y="139"/>
                  <a:pt x="114" y="132"/>
                  <a:pt x="117" y="127"/>
                </a:cubicBezTo>
                <a:cubicBezTo>
                  <a:pt x="136" y="150"/>
                  <a:pt x="164" y="165"/>
                  <a:pt x="195" y="166"/>
                </a:cubicBezTo>
                <a:cubicBezTo>
                  <a:pt x="194" y="164"/>
                  <a:pt x="194" y="161"/>
                  <a:pt x="194" y="158"/>
                </a:cubicBezTo>
                <a:cubicBezTo>
                  <a:pt x="194" y="137"/>
                  <a:pt x="211" y="120"/>
                  <a:pt x="232" y="120"/>
                </a:cubicBezTo>
                <a:cubicBezTo>
                  <a:pt x="243" y="120"/>
                  <a:pt x="253" y="124"/>
                  <a:pt x="260" y="132"/>
                </a:cubicBezTo>
                <a:cubicBezTo>
                  <a:pt x="268" y="130"/>
                  <a:pt x="276" y="127"/>
                  <a:pt x="284" y="123"/>
                </a:cubicBezTo>
                <a:cubicBezTo>
                  <a:pt x="281" y="131"/>
                  <a:pt x="275" y="139"/>
                  <a:pt x="267" y="144"/>
                </a:cubicBezTo>
                <a:cubicBezTo>
                  <a:pt x="275" y="143"/>
                  <a:pt x="282" y="141"/>
                  <a:pt x="289" y="138"/>
                </a:cubicBezTo>
                <a:cubicBezTo>
                  <a:pt x="284" y="145"/>
                  <a:pt x="277" y="152"/>
                  <a:pt x="270" y="157"/>
                </a:cubicBez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p>
        </p:txBody>
      </p:sp>
      <p:sp>
        <p:nvSpPr>
          <p:cNvPr id="29" name="Rectangle 39"/>
          <p:cNvSpPr/>
          <p:nvPr/>
        </p:nvSpPr>
        <p:spPr>
          <a:xfrm>
            <a:off x="1162848" y="5442380"/>
            <a:ext cx="4357607" cy="353073"/>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30" name="Rectangle 40"/>
          <p:cNvSpPr/>
          <p:nvPr/>
        </p:nvSpPr>
        <p:spPr>
          <a:xfrm>
            <a:off x="1162848" y="5442380"/>
            <a:ext cx="3246844" cy="353073"/>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tx1"/>
              </a:solidFill>
            </a:endParaRPr>
          </a:p>
        </p:txBody>
      </p:sp>
      <p:sp>
        <p:nvSpPr>
          <p:cNvPr id="31" name="Content Placeholder 2"/>
          <p:cNvSpPr txBox="1">
            <a:spLocks/>
          </p:cNvSpPr>
          <p:nvPr/>
        </p:nvSpPr>
        <p:spPr>
          <a:xfrm>
            <a:off x="1143253" y="5458689"/>
            <a:ext cx="619381" cy="307777"/>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solidFill>
                  <a:schemeClr val="tx1"/>
                </a:solidFill>
              </a:rPr>
              <a:t>75%</a:t>
            </a:r>
          </a:p>
        </p:txBody>
      </p:sp>
      <p:sp>
        <p:nvSpPr>
          <p:cNvPr id="32" name="Freeform 16"/>
          <p:cNvSpPr>
            <a:spLocks noEditPoints="1"/>
          </p:cNvSpPr>
          <p:nvPr/>
        </p:nvSpPr>
        <p:spPr bwMode="auto">
          <a:xfrm>
            <a:off x="522935" y="5422219"/>
            <a:ext cx="393393" cy="393393"/>
          </a:xfrm>
          <a:custGeom>
            <a:avLst/>
            <a:gdLst>
              <a:gd name="T0" fmla="*/ 174 w 384"/>
              <a:gd name="T1" fmla="*/ 138 h 384"/>
              <a:gd name="T2" fmla="*/ 149 w 384"/>
              <a:gd name="T3" fmla="*/ 116 h 384"/>
              <a:gd name="T4" fmla="*/ 145 w 384"/>
              <a:gd name="T5" fmla="*/ 116 h 384"/>
              <a:gd name="T6" fmla="*/ 133 w 384"/>
              <a:gd name="T7" fmla="*/ 128 h 384"/>
              <a:gd name="T8" fmla="*/ 133 w 384"/>
              <a:gd name="T9" fmla="*/ 150 h 384"/>
              <a:gd name="T10" fmla="*/ 156 w 384"/>
              <a:gd name="T11" fmla="*/ 174 h 384"/>
              <a:gd name="T12" fmla="*/ 160 w 384"/>
              <a:gd name="T13" fmla="*/ 173 h 384"/>
              <a:gd name="T14" fmla="*/ 174 w 384"/>
              <a:gd name="T15" fmla="*/ 138 h 384"/>
              <a:gd name="T16" fmla="*/ 192 w 384"/>
              <a:gd name="T17" fmla="*/ 0 h 384"/>
              <a:gd name="T18" fmla="*/ 0 w 384"/>
              <a:gd name="T19" fmla="*/ 192 h 384"/>
              <a:gd name="T20" fmla="*/ 192 w 384"/>
              <a:gd name="T21" fmla="*/ 384 h 384"/>
              <a:gd name="T22" fmla="*/ 384 w 384"/>
              <a:gd name="T23" fmla="*/ 192 h 384"/>
              <a:gd name="T24" fmla="*/ 192 w 384"/>
              <a:gd name="T25" fmla="*/ 0 h 384"/>
              <a:gd name="T26" fmla="*/ 181 w 384"/>
              <a:gd name="T27" fmla="*/ 274 h 384"/>
              <a:gd name="T28" fmla="*/ 151 w 384"/>
              <a:gd name="T29" fmla="*/ 281 h 384"/>
              <a:gd name="T30" fmla="*/ 149 w 384"/>
              <a:gd name="T31" fmla="*/ 281 h 384"/>
              <a:gd name="T32" fmla="*/ 148 w 384"/>
              <a:gd name="T33" fmla="*/ 281 h 384"/>
              <a:gd name="T34" fmla="*/ 101 w 384"/>
              <a:gd name="T35" fmla="*/ 243 h 384"/>
              <a:gd name="T36" fmla="*/ 157 w 384"/>
              <a:gd name="T37" fmla="*/ 206 h 384"/>
              <a:gd name="T38" fmla="*/ 157 w 384"/>
              <a:gd name="T39" fmla="*/ 206 h 384"/>
              <a:gd name="T40" fmla="*/ 151 w 384"/>
              <a:gd name="T41" fmla="*/ 186 h 384"/>
              <a:gd name="T42" fmla="*/ 148 w 384"/>
              <a:gd name="T43" fmla="*/ 186 h 384"/>
              <a:gd name="T44" fmla="*/ 126 w 384"/>
              <a:gd name="T45" fmla="*/ 180 h 384"/>
              <a:gd name="T46" fmla="*/ 111 w 384"/>
              <a:gd name="T47" fmla="*/ 147 h 384"/>
              <a:gd name="T48" fmla="*/ 158 w 384"/>
              <a:gd name="T49" fmla="*/ 103 h 384"/>
              <a:gd name="T50" fmla="*/ 204 w 384"/>
              <a:gd name="T51" fmla="*/ 103 h 384"/>
              <a:gd name="T52" fmla="*/ 204 w 384"/>
              <a:gd name="T53" fmla="*/ 104 h 384"/>
              <a:gd name="T54" fmla="*/ 188 w 384"/>
              <a:gd name="T55" fmla="*/ 111 h 384"/>
              <a:gd name="T56" fmla="*/ 181 w 384"/>
              <a:gd name="T57" fmla="*/ 112 h 384"/>
              <a:gd name="T58" fmla="*/ 194 w 384"/>
              <a:gd name="T59" fmla="*/ 143 h 384"/>
              <a:gd name="T60" fmla="*/ 181 w 384"/>
              <a:gd name="T61" fmla="*/ 175 h 384"/>
              <a:gd name="T62" fmla="*/ 173 w 384"/>
              <a:gd name="T63" fmla="*/ 186 h 384"/>
              <a:gd name="T64" fmla="*/ 183 w 384"/>
              <a:gd name="T65" fmla="*/ 199 h 384"/>
              <a:gd name="T66" fmla="*/ 204 w 384"/>
              <a:gd name="T67" fmla="*/ 235 h 384"/>
              <a:gd name="T68" fmla="*/ 181 w 384"/>
              <a:gd name="T69" fmla="*/ 274 h 384"/>
              <a:gd name="T70" fmla="*/ 282 w 384"/>
              <a:gd name="T71" fmla="*/ 192 h 384"/>
              <a:gd name="T72" fmla="*/ 252 w 384"/>
              <a:gd name="T73" fmla="*/ 192 h 384"/>
              <a:gd name="T74" fmla="*/ 252 w 384"/>
              <a:gd name="T75" fmla="*/ 222 h 384"/>
              <a:gd name="T76" fmla="*/ 233 w 384"/>
              <a:gd name="T77" fmla="*/ 222 h 384"/>
              <a:gd name="T78" fmla="*/ 233 w 384"/>
              <a:gd name="T79" fmla="*/ 192 h 384"/>
              <a:gd name="T80" fmla="*/ 202 w 384"/>
              <a:gd name="T81" fmla="*/ 192 h 384"/>
              <a:gd name="T82" fmla="*/ 202 w 384"/>
              <a:gd name="T83" fmla="*/ 173 h 384"/>
              <a:gd name="T84" fmla="*/ 233 w 384"/>
              <a:gd name="T85" fmla="*/ 173 h 384"/>
              <a:gd name="T86" fmla="*/ 233 w 384"/>
              <a:gd name="T87" fmla="*/ 142 h 384"/>
              <a:gd name="T88" fmla="*/ 252 w 384"/>
              <a:gd name="T89" fmla="*/ 142 h 384"/>
              <a:gd name="T90" fmla="*/ 252 w 384"/>
              <a:gd name="T91" fmla="*/ 173 h 384"/>
              <a:gd name="T92" fmla="*/ 282 w 384"/>
              <a:gd name="T93" fmla="*/ 173 h 384"/>
              <a:gd name="T94" fmla="*/ 282 w 384"/>
              <a:gd name="T95" fmla="*/ 192 h 384"/>
              <a:gd name="T96" fmla="*/ 156 w 384"/>
              <a:gd name="T97" fmla="*/ 215 h 384"/>
              <a:gd name="T98" fmla="*/ 153 w 384"/>
              <a:gd name="T99" fmla="*/ 215 h 384"/>
              <a:gd name="T100" fmla="*/ 130 w 384"/>
              <a:gd name="T101" fmla="*/ 224 h 384"/>
              <a:gd name="T102" fmla="*/ 122 w 384"/>
              <a:gd name="T103" fmla="*/ 243 h 384"/>
              <a:gd name="T104" fmla="*/ 156 w 384"/>
              <a:gd name="T105" fmla="*/ 264 h 384"/>
              <a:gd name="T106" fmla="*/ 186 w 384"/>
              <a:gd name="T107" fmla="*/ 238 h 384"/>
              <a:gd name="T108" fmla="*/ 156 w 384"/>
              <a:gd name="T109" fmla="*/ 21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4" h="384">
                <a:moveTo>
                  <a:pt x="174" y="138"/>
                </a:moveTo>
                <a:cubicBezTo>
                  <a:pt x="169" y="121"/>
                  <a:pt x="161" y="116"/>
                  <a:pt x="149" y="116"/>
                </a:cubicBezTo>
                <a:cubicBezTo>
                  <a:pt x="148" y="116"/>
                  <a:pt x="146" y="116"/>
                  <a:pt x="145" y="116"/>
                </a:cubicBezTo>
                <a:cubicBezTo>
                  <a:pt x="140" y="118"/>
                  <a:pt x="136" y="122"/>
                  <a:pt x="133" y="128"/>
                </a:cubicBezTo>
                <a:cubicBezTo>
                  <a:pt x="131" y="135"/>
                  <a:pt x="131" y="142"/>
                  <a:pt x="133" y="150"/>
                </a:cubicBezTo>
                <a:cubicBezTo>
                  <a:pt x="136" y="164"/>
                  <a:pt x="146" y="174"/>
                  <a:pt x="156" y="174"/>
                </a:cubicBezTo>
                <a:cubicBezTo>
                  <a:pt x="158" y="174"/>
                  <a:pt x="159" y="174"/>
                  <a:pt x="160" y="173"/>
                </a:cubicBezTo>
                <a:cubicBezTo>
                  <a:pt x="171" y="170"/>
                  <a:pt x="178" y="154"/>
                  <a:pt x="174" y="138"/>
                </a:cubicBezTo>
                <a:close/>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81" y="274"/>
                </a:moveTo>
                <a:cubicBezTo>
                  <a:pt x="169" y="280"/>
                  <a:pt x="156" y="281"/>
                  <a:pt x="151" y="281"/>
                </a:cubicBezTo>
                <a:cubicBezTo>
                  <a:pt x="150" y="281"/>
                  <a:pt x="149" y="281"/>
                  <a:pt x="149" y="281"/>
                </a:cubicBezTo>
                <a:cubicBezTo>
                  <a:pt x="149" y="281"/>
                  <a:pt x="149" y="281"/>
                  <a:pt x="148" y="281"/>
                </a:cubicBezTo>
                <a:cubicBezTo>
                  <a:pt x="140" y="281"/>
                  <a:pt x="101" y="279"/>
                  <a:pt x="101" y="243"/>
                </a:cubicBezTo>
                <a:cubicBezTo>
                  <a:pt x="101" y="209"/>
                  <a:pt x="144" y="206"/>
                  <a:pt x="157" y="206"/>
                </a:cubicBezTo>
                <a:cubicBezTo>
                  <a:pt x="157" y="206"/>
                  <a:pt x="157" y="206"/>
                  <a:pt x="157" y="206"/>
                </a:cubicBezTo>
                <a:cubicBezTo>
                  <a:pt x="149" y="196"/>
                  <a:pt x="151" y="186"/>
                  <a:pt x="151" y="186"/>
                </a:cubicBezTo>
                <a:cubicBezTo>
                  <a:pt x="150" y="186"/>
                  <a:pt x="149" y="186"/>
                  <a:pt x="148" y="186"/>
                </a:cubicBezTo>
                <a:cubicBezTo>
                  <a:pt x="143" y="186"/>
                  <a:pt x="134" y="185"/>
                  <a:pt x="126" y="180"/>
                </a:cubicBezTo>
                <a:cubicBezTo>
                  <a:pt x="116" y="173"/>
                  <a:pt x="111" y="162"/>
                  <a:pt x="111" y="147"/>
                </a:cubicBezTo>
                <a:cubicBezTo>
                  <a:pt x="111" y="105"/>
                  <a:pt x="157" y="103"/>
                  <a:pt x="158" y="103"/>
                </a:cubicBezTo>
                <a:cubicBezTo>
                  <a:pt x="204" y="103"/>
                  <a:pt x="204" y="103"/>
                  <a:pt x="204" y="103"/>
                </a:cubicBezTo>
                <a:cubicBezTo>
                  <a:pt x="204" y="104"/>
                  <a:pt x="204" y="104"/>
                  <a:pt x="204" y="104"/>
                </a:cubicBezTo>
                <a:cubicBezTo>
                  <a:pt x="204" y="109"/>
                  <a:pt x="195" y="110"/>
                  <a:pt x="188" y="111"/>
                </a:cubicBezTo>
                <a:cubicBezTo>
                  <a:pt x="186" y="111"/>
                  <a:pt x="182" y="112"/>
                  <a:pt x="181" y="112"/>
                </a:cubicBezTo>
                <a:cubicBezTo>
                  <a:pt x="193" y="119"/>
                  <a:pt x="194" y="129"/>
                  <a:pt x="194" y="143"/>
                </a:cubicBezTo>
                <a:cubicBezTo>
                  <a:pt x="194" y="160"/>
                  <a:pt x="188" y="169"/>
                  <a:pt x="181" y="175"/>
                </a:cubicBezTo>
                <a:cubicBezTo>
                  <a:pt x="177" y="179"/>
                  <a:pt x="173" y="182"/>
                  <a:pt x="173" y="186"/>
                </a:cubicBezTo>
                <a:cubicBezTo>
                  <a:pt x="173" y="190"/>
                  <a:pt x="178" y="194"/>
                  <a:pt x="183" y="199"/>
                </a:cubicBezTo>
                <a:cubicBezTo>
                  <a:pt x="192" y="207"/>
                  <a:pt x="204" y="217"/>
                  <a:pt x="204" y="235"/>
                </a:cubicBezTo>
                <a:cubicBezTo>
                  <a:pt x="204" y="254"/>
                  <a:pt x="196" y="267"/>
                  <a:pt x="181" y="274"/>
                </a:cubicBezTo>
                <a:close/>
                <a:moveTo>
                  <a:pt x="282" y="192"/>
                </a:moveTo>
                <a:cubicBezTo>
                  <a:pt x="252" y="192"/>
                  <a:pt x="252" y="192"/>
                  <a:pt x="252" y="192"/>
                </a:cubicBezTo>
                <a:cubicBezTo>
                  <a:pt x="252" y="222"/>
                  <a:pt x="252" y="222"/>
                  <a:pt x="252" y="222"/>
                </a:cubicBezTo>
                <a:cubicBezTo>
                  <a:pt x="233" y="222"/>
                  <a:pt x="233" y="222"/>
                  <a:pt x="233" y="222"/>
                </a:cubicBezTo>
                <a:cubicBezTo>
                  <a:pt x="233" y="192"/>
                  <a:pt x="233" y="192"/>
                  <a:pt x="233" y="192"/>
                </a:cubicBezTo>
                <a:cubicBezTo>
                  <a:pt x="202" y="192"/>
                  <a:pt x="202" y="192"/>
                  <a:pt x="202" y="192"/>
                </a:cubicBezTo>
                <a:cubicBezTo>
                  <a:pt x="202" y="173"/>
                  <a:pt x="202" y="173"/>
                  <a:pt x="202" y="173"/>
                </a:cubicBezTo>
                <a:cubicBezTo>
                  <a:pt x="233" y="173"/>
                  <a:pt x="233" y="173"/>
                  <a:pt x="233" y="173"/>
                </a:cubicBezTo>
                <a:cubicBezTo>
                  <a:pt x="233" y="142"/>
                  <a:pt x="233" y="142"/>
                  <a:pt x="233" y="142"/>
                </a:cubicBezTo>
                <a:cubicBezTo>
                  <a:pt x="252" y="142"/>
                  <a:pt x="252" y="142"/>
                  <a:pt x="252" y="142"/>
                </a:cubicBezTo>
                <a:cubicBezTo>
                  <a:pt x="252" y="173"/>
                  <a:pt x="252" y="173"/>
                  <a:pt x="252" y="173"/>
                </a:cubicBezTo>
                <a:cubicBezTo>
                  <a:pt x="282" y="173"/>
                  <a:pt x="282" y="173"/>
                  <a:pt x="282" y="173"/>
                </a:cubicBezTo>
                <a:lnTo>
                  <a:pt x="282" y="192"/>
                </a:lnTo>
                <a:close/>
                <a:moveTo>
                  <a:pt x="156" y="215"/>
                </a:moveTo>
                <a:cubicBezTo>
                  <a:pt x="155" y="215"/>
                  <a:pt x="154" y="215"/>
                  <a:pt x="153" y="215"/>
                </a:cubicBezTo>
                <a:cubicBezTo>
                  <a:pt x="144" y="216"/>
                  <a:pt x="136" y="219"/>
                  <a:pt x="130" y="224"/>
                </a:cubicBezTo>
                <a:cubicBezTo>
                  <a:pt x="124" y="230"/>
                  <a:pt x="121" y="236"/>
                  <a:pt x="122" y="243"/>
                </a:cubicBezTo>
                <a:cubicBezTo>
                  <a:pt x="122" y="257"/>
                  <a:pt x="138" y="266"/>
                  <a:pt x="156" y="264"/>
                </a:cubicBezTo>
                <a:cubicBezTo>
                  <a:pt x="174" y="263"/>
                  <a:pt x="187" y="253"/>
                  <a:pt x="186" y="238"/>
                </a:cubicBezTo>
                <a:cubicBezTo>
                  <a:pt x="185" y="225"/>
                  <a:pt x="173" y="215"/>
                  <a:pt x="156" y="215"/>
                </a:cubicBez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p>
        </p:txBody>
      </p:sp>
      <p:sp>
        <p:nvSpPr>
          <p:cNvPr id="33" name="Rectangle 28"/>
          <p:cNvSpPr/>
          <p:nvPr/>
        </p:nvSpPr>
        <p:spPr>
          <a:xfrm>
            <a:off x="1162848" y="4352650"/>
            <a:ext cx="4357607" cy="353073"/>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34" name="Rectangle 31"/>
          <p:cNvSpPr/>
          <p:nvPr/>
        </p:nvSpPr>
        <p:spPr>
          <a:xfrm>
            <a:off x="1162848" y="4352650"/>
            <a:ext cx="2563299" cy="353073"/>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tx1"/>
              </a:solidFill>
            </a:endParaRPr>
          </a:p>
        </p:txBody>
      </p:sp>
      <p:sp>
        <p:nvSpPr>
          <p:cNvPr id="35" name="Content Placeholder 2"/>
          <p:cNvSpPr txBox="1">
            <a:spLocks/>
          </p:cNvSpPr>
          <p:nvPr/>
        </p:nvSpPr>
        <p:spPr>
          <a:xfrm>
            <a:off x="1143253" y="4368959"/>
            <a:ext cx="619381" cy="307777"/>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solidFill>
                  <a:schemeClr val="tx1"/>
                </a:solidFill>
              </a:rPr>
              <a:t>62%</a:t>
            </a:r>
          </a:p>
        </p:txBody>
      </p:sp>
      <p:sp>
        <p:nvSpPr>
          <p:cNvPr id="36" name="Freeform 21"/>
          <p:cNvSpPr>
            <a:spLocks noEditPoints="1"/>
          </p:cNvSpPr>
          <p:nvPr/>
        </p:nvSpPr>
        <p:spPr bwMode="auto">
          <a:xfrm>
            <a:off x="522935" y="4353543"/>
            <a:ext cx="393393" cy="393394"/>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80 w 384"/>
              <a:gd name="T11" fmla="*/ 155 h 384"/>
              <a:gd name="T12" fmla="*/ 196 w 384"/>
              <a:gd name="T13" fmla="*/ 274 h 384"/>
              <a:gd name="T14" fmla="*/ 157 w 384"/>
              <a:gd name="T15" fmla="*/ 257 h 384"/>
              <a:gd name="T16" fmla="*/ 126 w 384"/>
              <a:gd name="T17" fmla="*/ 164 h 384"/>
              <a:gd name="T18" fmla="*/ 106 w 384"/>
              <a:gd name="T19" fmla="*/ 170 h 384"/>
              <a:gd name="T20" fmla="*/ 99 w 384"/>
              <a:gd name="T21" fmla="*/ 160 h 384"/>
              <a:gd name="T22" fmla="*/ 153 w 384"/>
              <a:gd name="T23" fmla="*/ 118 h 384"/>
              <a:gd name="T24" fmla="*/ 184 w 384"/>
              <a:gd name="T25" fmla="*/ 181 h 384"/>
              <a:gd name="T26" fmla="*/ 199 w 384"/>
              <a:gd name="T27" fmla="*/ 218 h 384"/>
              <a:gd name="T28" fmla="*/ 224 w 384"/>
              <a:gd name="T29" fmla="*/ 185 h 384"/>
              <a:gd name="T30" fmla="*/ 203 w 384"/>
              <a:gd name="T31" fmla="*/ 160 h 384"/>
              <a:gd name="T32" fmla="*/ 280 w 384"/>
              <a:gd name="T33" fmla="*/ 15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80" y="155"/>
                </a:moveTo>
                <a:cubicBezTo>
                  <a:pt x="270" y="213"/>
                  <a:pt x="213" y="263"/>
                  <a:pt x="196" y="274"/>
                </a:cubicBezTo>
                <a:cubicBezTo>
                  <a:pt x="179" y="285"/>
                  <a:pt x="163" y="269"/>
                  <a:pt x="157" y="257"/>
                </a:cubicBezTo>
                <a:cubicBezTo>
                  <a:pt x="151" y="244"/>
                  <a:pt x="132" y="170"/>
                  <a:pt x="126" y="164"/>
                </a:cubicBezTo>
                <a:cubicBezTo>
                  <a:pt x="121" y="158"/>
                  <a:pt x="106" y="170"/>
                  <a:pt x="106" y="170"/>
                </a:cubicBezTo>
                <a:cubicBezTo>
                  <a:pt x="99" y="160"/>
                  <a:pt x="99" y="160"/>
                  <a:pt x="99" y="160"/>
                </a:cubicBezTo>
                <a:cubicBezTo>
                  <a:pt x="99" y="160"/>
                  <a:pt x="130" y="122"/>
                  <a:pt x="153" y="118"/>
                </a:cubicBezTo>
                <a:cubicBezTo>
                  <a:pt x="178" y="113"/>
                  <a:pt x="178" y="157"/>
                  <a:pt x="184" y="181"/>
                </a:cubicBezTo>
                <a:cubicBezTo>
                  <a:pt x="190" y="205"/>
                  <a:pt x="194" y="218"/>
                  <a:pt x="199" y="218"/>
                </a:cubicBezTo>
                <a:cubicBezTo>
                  <a:pt x="204" y="218"/>
                  <a:pt x="214" y="205"/>
                  <a:pt x="224" y="185"/>
                </a:cubicBezTo>
                <a:cubicBezTo>
                  <a:pt x="235" y="165"/>
                  <a:pt x="224" y="147"/>
                  <a:pt x="203" y="160"/>
                </a:cubicBezTo>
                <a:cubicBezTo>
                  <a:pt x="211" y="109"/>
                  <a:pt x="290" y="97"/>
                  <a:pt x="280" y="155"/>
                </a:cubicBez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p>
        </p:txBody>
      </p:sp>
      <p:sp>
        <p:nvSpPr>
          <p:cNvPr id="37" name="Rectangle 36"/>
          <p:cNvSpPr/>
          <p:nvPr/>
        </p:nvSpPr>
        <p:spPr>
          <a:xfrm>
            <a:off x="1162848" y="4908042"/>
            <a:ext cx="4357607" cy="353073"/>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38" name="Rectangle 37"/>
          <p:cNvSpPr/>
          <p:nvPr/>
        </p:nvSpPr>
        <p:spPr>
          <a:xfrm>
            <a:off x="1162848" y="4908042"/>
            <a:ext cx="1089402" cy="353073"/>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tx1"/>
              </a:solidFill>
            </a:endParaRPr>
          </a:p>
        </p:txBody>
      </p:sp>
      <p:sp>
        <p:nvSpPr>
          <p:cNvPr id="39" name="Content Placeholder 2"/>
          <p:cNvSpPr txBox="1">
            <a:spLocks/>
          </p:cNvSpPr>
          <p:nvPr/>
        </p:nvSpPr>
        <p:spPr>
          <a:xfrm>
            <a:off x="1143253" y="4924351"/>
            <a:ext cx="619381" cy="307777"/>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solidFill>
                  <a:schemeClr val="tx1"/>
                </a:solidFill>
              </a:rPr>
              <a:t>25%</a:t>
            </a:r>
          </a:p>
        </p:txBody>
      </p:sp>
      <p:sp>
        <p:nvSpPr>
          <p:cNvPr id="40" name="Freeform 30"/>
          <p:cNvSpPr>
            <a:spLocks noEditPoints="1"/>
          </p:cNvSpPr>
          <p:nvPr/>
        </p:nvSpPr>
        <p:spPr bwMode="auto">
          <a:xfrm>
            <a:off x="522935" y="4887881"/>
            <a:ext cx="393393" cy="393393"/>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148 h 384"/>
              <a:gd name="T12" fmla="*/ 182 w 384"/>
              <a:gd name="T13" fmla="*/ 158 h 384"/>
              <a:gd name="T14" fmla="*/ 182 w 384"/>
              <a:gd name="T15" fmla="*/ 222 h 384"/>
              <a:gd name="T16" fmla="*/ 136 w 384"/>
              <a:gd name="T17" fmla="*/ 267 h 384"/>
              <a:gd name="T18" fmla="*/ 91 w 384"/>
              <a:gd name="T19" fmla="*/ 222 h 384"/>
              <a:gd name="T20" fmla="*/ 91 w 384"/>
              <a:gd name="T21" fmla="*/ 195 h 384"/>
              <a:gd name="T22" fmla="*/ 126 w 384"/>
              <a:gd name="T23" fmla="*/ 195 h 384"/>
              <a:gd name="T24" fmla="*/ 126 w 384"/>
              <a:gd name="T25" fmla="*/ 222 h 384"/>
              <a:gd name="T26" fmla="*/ 136 w 384"/>
              <a:gd name="T27" fmla="*/ 232 h 384"/>
              <a:gd name="T28" fmla="*/ 147 w 384"/>
              <a:gd name="T29" fmla="*/ 222 h 384"/>
              <a:gd name="T30" fmla="*/ 147 w 384"/>
              <a:gd name="T31" fmla="*/ 158 h 384"/>
              <a:gd name="T32" fmla="*/ 192 w 384"/>
              <a:gd name="T33" fmla="*/ 113 h 384"/>
              <a:gd name="T34" fmla="*/ 237 w 384"/>
              <a:gd name="T35" fmla="*/ 158 h 384"/>
              <a:gd name="T36" fmla="*/ 237 w 384"/>
              <a:gd name="T37" fmla="*/ 170 h 384"/>
              <a:gd name="T38" fmla="*/ 217 w 384"/>
              <a:gd name="T39" fmla="*/ 177 h 384"/>
              <a:gd name="T40" fmla="*/ 203 w 384"/>
              <a:gd name="T41" fmla="*/ 170 h 384"/>
              <a:gd name="T42" fmla="*/ 203 w 384"/>
              <a:gd name="T43" fmla="*/ 158 h 384"/>
              <a:gd name="T44" fmla="*/ 192 w 384"/>
              <a:gd name="T45" fmla="*/ 148 h 384"/>
              <a:gd name="T46" fmla="*/ 293 w 384"/>
              <a:gd name="T47" fmla="*/ 222 h 384"/>
              <a:gd name="T48" fmla="*/ 248 w 384"/>
              <a:gd name="T49" fmla="*/ 267 h 384"/>
              <a:gd name="T50" fmla="*/ 203 w 384"/>
              <a:gd name="T51" fmla="*/ 222 h 384"/>
              <a:gd name="T52" fmla="*/ 203 w 384"/>
              <a:gd name="T53" fmla="*/ 194 h 384"/>
              <a:gd name="T54" fmla="*/ 217 w 384"/>
              <a:gd name="T55" fmla="*/ 201 h 384"/>
              <a:gd name="T56" fmla="*/ 237 w 384"/>
              <a:gd name="T57" fmla="*/ 194 h 384"/>
              <a:gd name="T58" fmla="*/ 237 w 384"/>
              <a:gd name="T59" fmla="*/ 222 h 384"/>
              <a:gd name="T60" fmla="*/ 248 w 384"/>
              <a:gd name="T61" fmla="*/ 232 h 384"/>
              <a:gd name="T62" fmla="*/ 259 w 384"/>
              <a:gd name="T63" fmla="*/ 222 h 384"/>
              <a:gd name="T64" fmla="*/ 259 w 384"/>
              <a:gd name="T65" fmla="*/ 195 h 384"/>
              <a:gd name="T66" fmla="*/ 293 w 384"/>
              <a:gd name="T67" fmla="*/ 195 h 384"/>
              <a:gd name="T68" fmla="*/ 293 w 384"/>
              <a:gd name="T69" fmla="*/ 22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148"/>
                </a:moveTo>
                <a:cubicBezTo>
                  <a:pt x="186" y="148"/>
                  <a:pt x="182" y="152"/>
                  <a:pt x="182" y="158"/>
                </a:cubicBezTo>
                <a:cubicBezTo>
                  <a:pt x="182" y="222"/>
                  <a:pt x="182" y="222"/>
                  <a:pt x="182" y="222"/>
                </a:cubicBezTo>
                <a:cubicBezTo>
                  <a:pt x="182" y="246"/>
                  <a:pt x="161" y="267"/>
                  <a:pt x="136" y="267"/>
                </a:cubicBezTo>
                <a:cubicBezTo>
                  <a:pt x="111" y="267"/>
                  <a:pt x="91" y="246"/>
                  <a:pt x="91" y="222"/>
                </a:cubicBezTo>
                <a:cubicBezTo>
                  <a:pt x="91" y="195"/>
                  <a:pt x="91" y="195"/>
                  <a:pt x="91" y="195"/>
                </a:cubicBezTo>
                <a:cubicBezTo>
                  <a:pt x="126" y="195"/>
                  <a:pt x="126" y="195"/>
                  <a:pt x="126" y="195"/>
                </a:cubicBezTo>
                <a:cubicBezTo>
                  <a:pt x="126" y="222"/>
                  <a:pt x="126" y="222"/>
                  <a:pt x="126" y="222"/>
                </a:cubicBezTo>
                <a:cubicBezTo>
                  <a:pt x="126" y="227"/>
                  <a:pt x="131" y="232"/>
                  <a:pt x="136" y="232"/>
                </a:cubicBezTo>
                <a:cubicBezTo>
                  <a:pt x="142" y="232"/>
                  <a:pt x="147" y="227"/>
                  <a:pt x="147" y="222"/>
                </a:cubicBezTo>
                <a:cubicBezTo>
                  <a:pt x="147" y="158"/>
                  <a:pt x="147" y="158"/>
                  <a:pt x="147" y="158"/>
                </a:cubicBezTo>
                <a:cubicBezTo>
                  <a:pt x="147" y="133"/>
                  <a:pt x="167" y="113"/>
                  <a:pt x="192" y="113"/>
                </a:cubicBezTo>
                <a:cubicBezTo>
                  <a:pt x="217" y="113"/>
                  <a:pt x="237" y="133"/>
                  <a:pt x="237" y="158"/>
                </a:cubicBezTo>
                <a:cubicBezTo>
                  <a:pt x="237" y="170"/>
                  <a:pt x="237" y="170"/>
                  <a:pt x="237" y="170"/>
                </a:cubicBezTo>
                <a:cubicBezTo>
                  <a:pt x="217" y="177"/>
                  <a:pt x="217" y="177"/>
                  <a:pt x="217" y="177"/>
                </a:cubicBezTo>
                <a:cubicBezTo>
                  <a:pt x="203" y="170"/>
                  <a:pt x="203" y="170"/>
                  <a:pt x="203" y="170"/>
                </a:cubicBezTo>
                <a:cubicBezTo>
                  <a:pt x="203" y="158"/>
                  <a:pt x="203" y="158"/>
                  <a:pt x="203" y="158"/>
                </a:cubicBezTo>
                <a:cubicBezTo>
                  <a:pt x="203" y="152"/>
                  <a:pt x="198" y="148"/>
                  <a:pt x="192" y="148"/>
                </a:cubicBezTo>
                <a:close/>
                <a:moveTo>
                  <a:pt x="293" y="222"/>
                </a:moveTo>
                <a:cubicBezTo>
                  <a:pt x="293" y="246"/>
                  <a:pt x="273" y="267"/>
                  <a:pt x="248" y="267"/>
                </a:cubicBezTo>
                <a:cubicBezTo>
                  <a:pt x="223" y="267"/>
                  <a:pt x="203" y="246"/>
                  <a:pt x="203" y="222"/>
                </a:cubicBezTo>
                <a:cubicBezTo>
                  <a:pt x="203" y="194"/>
                  <a:pt x="203" y="194"/>
                  <a:pt x="203" y="194"/>
                </a:cubicBezTo>
                <a:cubicBezTo>
                  <a:pt x="217" y="201"/>
                  <a:pt x="217" y="201"/>
                  <a:pt x="217" y="201"/>
                </a:cubicBezTo>
                <a:cubicBezTo>
                  <a:pt x="237" y="194"/>
                  <a:pt x="237" y="194"/>
                  <a:pt x="237" y="194"/>
                </a:cubicBezTo>
                <a:cubicBezTo>
                  <a:pt x="237" y="222"/>
                  <a:pt x="237" y="222"/>
                  <a:pt x="237" y="222"/>
                </a:cubicBezTo>
                <a:cubicBezTo>
                  <a:pt x="237" y="227"/>
                  <a:pt x="242" y="232"/>
                  <a:pt x="248" y="232"/>
                </a:cubicBezTo>
                <a:cubicBezTo>
                  <a:pt x="254" y="232"/>
                  <a:pt x="259" y="227"/>
                  <a:pt x="259" y="222"/>
                </a:cubicBezTo>
                <a:cubicBezTo>
                  <a:pt x="259" y="195"/>
                  <a:pt x="259" y="195"/>
                  <a:pt x="259" y="195"/>
                </a:cubicBezTo>
                <a:cubicBezTo>
                  <a:pt x="293" y="195"/>
                  <a:pt x="293" y="195"/>
                  <a:pt x="293" y="195"/>
                </a:cubicBezTo>
                <a:lnTo>
                  <a:pt x="293" y="222"/>
                </a:ln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p>
        </p:txBody>
      </p:sp>
      <p:sp>
        <p:nvSpPr>
          <p:cNvPr id="41" name="Rectangle 667"/>
          <p:cNvSpPr/>
          <p:nvPr/>
        </p:nvSpPr>
        <p:spPr>
          <a:xfrm>
            <a:off x="7159257" y="3827205"/>
            <a:ext cx="4357607" cy="353073"/>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42" name="Rectangle 668"/>
          <p:cNvSpPr/>
          <p:nvPr/>
        </p:nvSpPr>
        <p:spPr>
          <a:xfrm>
            <a:off x="7159257" y="3827205"/>
            <a:ext cx="2178803" cy="353073"/>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tx1"/>
              </a:solidFill>
            </a:endParaRPr>
          </a:p>
        </p:txBody>
      </p:sp>
      <p:sp>
        <p:nvSpPr>
          <p:cNvPr id="43" name="Content Placeholder 2"/>
          <p:cNvSpPr txBox="1">
            <a:spLocks/>
          </p:cNvSpPr>
          <p:nvPr/>
        </p:nvSpPr>
        <p:spPr>
          <a:xfrm>
            <a:off x="7139662" y="3843514"/>
            <a:ext cx="619381" cy="307777"/>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solidFill>
                  <a:schemeClr val="tx1"/>
                </a:solidFill>
              </a:rPr>
              <a:t>50%</a:t>
            </a:r>
          </a:p>
        </p:txBody>
      </p:sp>
      <p:sp>
        <p:nvSpPr>
          <p:cNvPr id="44" name="Freeform 670"/>
          <p:cNvSpPr>
            <a:spLocks noEditPoints="1"/>
          </p:cNvSpPr>
          <p:nvPr/>
        </p:nvSpPr>
        <p:spPr bwMode="auto">
          <a:xfrm>
            <a:off x="6519344" y="3805594"/>
            <a:ext cx="393393" cy="393393"/>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37 w 384"/>
              <a:gd name="T11" fmla="*/ 133 h 384"/>
              <a:gd name="T12" fmla="*/ 208 w 384"/>
              <a:gd name="T13" fmla="*/ 133 h 384"/>
              <a:gd name="T14" fmla="*/ 201 w 384"/>
              <a:gd name="T15" fmla="*/ 143 h 384"/>
              <a:gd name="T16" fmla="*/ 201 w 384"/>
              <a:gd name="T17" fmla="*/ 164 h 384"/>
              <a:gd name="T18" fmla="*/ 237 w 384"/>
              <a:gd name="T19" fmla="*/ 164 h 384"/>
              <a:gd name="T20" fmla="*/ 237 w 384"/>
              <a:gd name="T21" fmla="*/ 194 h 384"/>
              <a:gd name="T22" fmla="*/ 201 w 384"/>
              <a:gd name="T23" fmla="*/ 194 h 384"/>
              <a:gd name="T24" fmla="*/ 201 w 384"/>
              <a:gd name="T25" fmla="*/ 283 h 384"/>
              <a:gd name="T26" fmla="*/ 167 w 384"/>
              <a:gd name="T27" fmla="*/ 283 h 384"/>
              <a:gd name="T28" fmla="*/ 167 w 384"/>
              <a:gd name="T29" fmla="*/ 194 h 384"/>
              <a:gd name="T30" fmla="*/ 136 w 384"/>
              <a:gd name="T31" fmla="*/ 194 h 384"/>
              <a:gd name="T32" fmla="*/ 136 w 384"/>
              <a:gd name="T33" fmla="*/ 164 h 384"/>
              <a:gd name="T34" fmla="*/ 167 w 384"/>
              <a:gd name="T35" fmla="*/ 164 h 384"/>
              <a:gd name="T36" fmla="*/ 167 w 384"/>
              <a:gd name="T37" fmla="*/ 146 h 384"/>
              <a:gd name="T38" fmla="*/ 208 w 384"/>
              <a:gd name="T39" fmla="*/ 101 h 384"/>
              <a:gd name="T40" fmla="*/ 237 w 384"/>
              <a:gd name="T41" fmla="*/ 101 h 384"/>
              <a:gd name="T42" fmla="*/ 237 w 384"/>
              <a:gd name="T43" fmla="*/ 133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37" y="133"/>
                </a:moveTo>
                <a:cubicBezTo>
                  <a:pt x="208" y="133"/>
                  <a:pt x="208" y="133"/>
                  <a:pt x="208" y="133"/>
                </a:cubicBezTo>
                <a:cubicBezTo>
                  <a:pt x="205" y="133"/>
                  <a:pt x="201" y="137"/>
                  <a:pt x="201" y="143"/>
                </a:cubicBezTo>
                <a:cubicBezTo>
                  <a:pt x="201" y="164"/>
                  <a:pt x="201" y="164"/>
                  <a:pt x="201" y="164"/>
                </a:cubicBezTo>
                <a:cubicBezTo>
                  <a:pt x="237" y="164"/>
                  <a:pt x="237" y="164"/>
                  <a:pt x="237" y="164"/>
                </a:cubicBezTo>
                <a:cubicBezTo>
                  <a:pt x="237" y="194"/>
                  <a:pt x="237" y="194"/>
                  <a:pt x="237" y="194"/>
                </a:cubicBezTo>
                <a:cubicBezTo>
                  <a:pt x="201" y="194"/>
                  <a:pt x="201" y="194"/>
                  <a:pt x="201" y="194"/>
                </a:cubicBezTo>
                <a:cubicBezTo>
                  <a:pt x="201" y="283"/>
                  <a:pt x="201" y="283"/>
                  <a:pt x="201" y="283"/>
                </a:cubicBezTo>
                <a:cubicBezTo>
                  <a:pt x="167" y="283"/>
                  <a:pt x="167" y="283"/>
                  <a:pt x="167" y="283"/>
                </a:cubicBezTo>
                <a:cubicBezTo>
                  <a:pt x="167" y="194"/>
                  <a:pt x="167" y="194"/>
                  <a:pt x="167" y="194"/>
                </a:cubicBezTo>
                <a:cubicBezTo>
                  <a:pt x="136" y="194"/>
                  <a:pt x="136" y="194"/>
                  <a:pt x="136" y="194"/>
                </a:cubicBezTo>
                <a:cubicBezTo>
                  <a:pt x="136" y="164"/>
                  <a:pt x="136" y="164"/>
                  <a:pt x="136" y="164"/>
                </a:cubicBezTo>
                <a:cubicBezTo>
                  <a:pt x="167" y="164"/>
                  <a:pt x="167" y="164"/>
                  <a:pt x="167" y="164"/>
                </a:cubicBezTo>
                <a:cubicBezTo>
                  <a:pt x="167" y="146"/>
                  <a:pt x="167" y="146"/>
                  <a:pt x="167" y="146"/>
                </a:cubicBezTo>
                <a:cubicBezTo>
                  <a:pt x="167" y="121"/>
                  <a:pt x="184" y="101"/>
                  <a:pt x="208" y="101"/>
                </a:cubicBezTo>
                <a:cubicBezTo>
                  <a:pt x="237" y="101"/>
                  <a:pt x="237" y="101"/>
                  <a:pt x="237" y="101"/>
                </a:cubicBezTo>
                <a:lnTo>
                  <a:pt x="237" y="133"/>
                </a:ln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p>
        </p:txBody>
      </p:sp>
      <p:sp>
        <p:nvSpPr>
          <p:cNvPr id="45" name="Rectangle 672"/>
          <p:cNvSpPr/>
          <p:nvPr/>
        </p:nvSpPr>
        <p:spPr>
          <a:xfrm>
            <a:off x="7159257" y="5976716"/>
            <a:ext cx="4357607" cy="353073"/>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46" name="Rectangle 673"/>
          <p:cNvSpPr/>
          <p:nvPr/>
        </p:nvSpPr>
        <p:spPr>
          <a:xfrm>
            <a:off x="7159257" y="5976716"/>
            <a:ext cx="1794308" cy="353073"/>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tx1"/>
              </a:solidFill>
            </a:endParaRPr>
          </a:p>
        </p:txBody>
      </p:sp>
      <p:sp>
        <p:nvSpPr>
          <p:cNvPr id="47" name="Content Placeholder 2"/>
          <p:cNvSpPr txBox="1">
            <a:spLocks/>
          </p:cNvSpPr>
          <p:nvPr/>
        </p:nvSpPr>
        <p:spPr>
          <a:xfrm>
            <a:off x="7139662" y="5994475"/>
            <a:ext cx="619381" cy="307777"/>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solidFill>
                  <a:schemeClr val="tx1"/>
                </a:solidFill>
              </a:rPr>
              <a:t>45%</a:t>
            </a:r>
          </a:p>
        </p:txBody>
      </p:sp>
      <p:sp>
        <p:nvSpPr>
          <p:cNvPr id="48" name="Freeform 11"/>
          <p:cNvSpPr>
            <a:spLocks noEditPoints="1"/>
          </p:cNvSpPr>
          <p:nvPr/>
        </p:nvSpPr>
        <p:spPr bwMode="auto">
          <a:xfrm>
            <a:off x="6519344" y="5956555"/>
            <a:ext cx="393393" cy="393393"/>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70 w 384"/>
              <a:gd name="T11" fmla="*/ 157 h 384"/>
              <a:gd name="T12" fmla="*/ 270 w 384"/>
              <a:gd name="T13" fmla="*/ 162 h 384"/>
              <a:gd name="T14" fmla="*/ 162 w 384"/>
              <a:gd name="T15" fmla="*/ 270 h 384"/>
              <a:gd name="T16" fmla="*/ 104 w 384"/>
              <a:gd name="T17" fmla="*/ 253 h 384"/>
              <a:gd name="T18" fmla="*/ 113 w 384"/>
              <a:gd name="T19" fmla="*/ 253 h 384"/>
              <a:gd name="T20" fmla="*/ 160 w 384"/>
              <a:gd name="T21" fmla="*/ 237 h 384"/>
              <a:gd name="T22" fmla="*/ 125 w 384"/>
              <a:gd name="T23" fmla="*/ 211 h 384"/>
              <a:gd name="T24" fmla="*/ 132 w 384"/>
              <a:gd name="T25" fmla="*/ 211 h 384"/>
              <a:gd name="T26" fmla="*/ 142 w 384"/>
              <a:gd name="T27" fmla="*/ 210 h 384"/>
              <a:gd name="T28" fmla="*/ 112 w 384"/>
              <a:gd name="T29" fmla="*/ 173 h 384"/>
              <a:gd name="T30" fmla="*/ 112 w 384"/>
              <a:gd name="T31" fmla="*/ 173 h 384"/>
              <a:gd name="T32" fmla="*/ 129 w 384"/>
              <a:gd name="T33" fmla="*/ 177 h 384"/>
              <a:gd name="T34" fmla="*/ 112 w 384"/>
              <a:gd name="T35" fmla="*/ 146 h 384"/>
              <a:gd name="T36" fmla="*/ 117 w 384"/>
              <a:gd name="T37" fmla="*/ 127 h 384"/>
              <a:gd name="T38" fmla="*/ 195 w 384"/>
              <a:gd name="T39" fmla="*/ 166 h 384"/>
              <a:gd name="T40" fmla="*/ 194 w 384"/>
              <a:gd name="T41" fmla="*/ 158 h 384"/>
              <a:gd name="T42" fmla="*/ 232 w 384"/>
              <a:gd name="T43" fmla="*/ 120 h 384"/>
              <a:gd name="T44" fmla="*/ 260 w 384"/>
              <a:gd name="T45" fmla="*/ 132 h 384"/>
              <a:gd name="T46" fmla="*/ 284 w 384"/>
              <a:gd name="T47" fmla="*/ 123 h 384"/>
              <a:gd name="T48" fmla="*/ 267 w 384"/>
              <a:gd name="T49" fmla="*/ 144 h 384"/>
              <a:gd name="T50" fmla="*/ 289 w 384"/>
              <a:gd name="T51" fmla="*/ 138 h 384"/>
              <a:gd name="T52" fmla="*/ 270 w 384"/>
              <a:gd name="T53" fmla="*/ 15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70" y="157"/>
                </a:moveTo>
                <a:cubicBezTo>
                  <a:pt x="270" y="159"/>
                  <a:pt x="270" y="160"/>
                  <a:pt x="270" y="162"/>
                </a:cubicBezTo>
                <a:cubicBezTo>
                  <a:pt x="270" y="212"/>
                  <a:pt x="232" y="270"/>
                  <a:pt x="162" y="270"/>
                </a:cubicBezTo>
                <a:cubicBezTo>
                  <a:pt x="141" y="270"/>
                  <a:pt x="121" y="263"/>
                  <a:pt x="104" y="253"/>
                </a:cubicBezTo>
                <a:cubicBezTo>
                  <a:pt x="107" y="253"/>
                  <a:pt x="110" y="253"/>
                  <a:pt x="113" y="253"/>
                </a:cubicBezTo>
                <a:cubicBezTo>
                  <a:pt x="131" y="253"/>
                  <a:pt x="147" y="247"/>
                  <a:pt x="160" y="237"/>
                </a:cubicBezTo>
                <a:cubicBezTo>
                  <a:pt x="144" y="237"/>
                  <a:pt x="130" y="226"/>
                  <a:pt x="125" y="211"/>
                </a:cubicBezTo>
                <a:cubicBezTo>
                  <a:pt x="127" y="211"/>
                  <a:pt x="130" y="211"/>
                  <a:pt x="132" y="211"/>
                </a:cubicBezTo>
                <a:cubicBezTo>
                  <a:pt x="136" y="211"/>
                  <a:pt x="139" y="211"/>
                  <a:pt x="142" y="210"/>
                </a:cubicBezTo>
                <a:cubicBezTo>
                  <a:pt x="125" y="207"/>
                  <a:pt x="112" y="191"/>
                  <a:pt x="112" y="173"/>
                </a:cubicBezTo>
                <a:cubicBezTo>
                  <a:pt x="112" y="173"/>
                  <a:pt x="112" y="173"/>
                  <a:pt x="112" y="173"/>
                </a:cubicBezTo>
                <a:cubicBezTo>
                  <a:pt x="117" y="175"/>
                  <a:pt x="123" y="177"/>
                  <a:pt x="129" y="177"/>
                </a:cubicBezTo>
                <a:cubicBezTo>
                  <a:pt x="119" y="171"/>
                  <a:pt x="112" y="159"/>
                  <a:pt x="112" y="146"/>
                </a:cubicBezTo>
                <a:cubicBezTo>
                  <a:pt x="112" y="139"/>
                  <a:pt x="114" y="132"/>
                  <a:pt x="117" y="127"/>
                </a:cubicBezTo>
                <a:cubicBezTo>
                  <a:pt x="136" y="150"/>
                  <a:pt x="164" y="165"/>
                  <a:pt x="195" y="166"/>
                </a:cubicBezTo>
                <a:cubicBezTo>
                  <a:pt x="194" y="164"/>
                  <a:pt x="194" y="161"/>
                  <a:pt x="194" y="158"/>
                </a:cubicBezTo>
                <a:cubicBezTo>
                  <a:pt x="194" y="137"/>
                  <a:pt x="211" y="120"/>
                  <a:pt x="232" y="120"/>
                </a:cubicBezTo>
                <a:cubicBezTo>
                  <a:pt x="243" y="120"/>
                  <a:pt x="253" y="124"/>
                  <a:pt x="260" y="132"/>
                </a:cubicBezTo>
                <a:cubicBezTo>
                  <a:pt x="268" y="130"/>
                  <a:pt x="276" y="127"/>
                  <a:pt x="284" y="123"/>
                </a:cubicBezTo>
                <a:cubicBezTo>
                  <a:pt x="281" y="131"/>
                  <a:pt x="275" y="139"/>
                  <a:pt x="267" y="144"/>
                </a:cubicBezTo>
                <a:cubicBezTo>
                  <a:pt x="275" y="143"/>
                  <a:pt x="282" y="141"/>
                  <a:pt x="289" y="138"/>
                </a:cubicBezTo>
                <a:cubicBezTo>
                  <a:pt x="284" y="145"/>
                  <a:pt x="277" y="152"/>
                  <a:pt x="270" y="157"/>
                </a:cubicBez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p>
        </p:txBody>
      </p:sp>
      <p:sp>
        <p:nvSpPr>
          <p:cNvPr id="49" name="Rectangle 677"/>
          <p:cNvSpPr/>
          <p:nvPr/>
        </p:nvSpPr>
        <p:spPr>
          <a:xfrm>
            <a:off x="7159257" y="5442380"/>
            <a:ext cx="4357607" cy="353073"/>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50" name="Rectangle 678"/>
          <p:cNvSpPr/>
          <p:nvPr/>
        </p:nvSpPr>
        <p:spPr>
          <a:xfrm>
            <a:off x="7159257" y="5442380"/>
            <a:ext cx="3246844" cy="353073"/>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tx1"/>
              </a:solidFill>
            </a:endParaRPr>
          </a:p>
        </p:txBody>
      </p:sp>
      <p:sp>
        <p:nvSpPr>
          <p:cNvPr id="51" name="Content Placeholder 2"/>
          <p:cNvSpPr txBox="1">
            <a:spLocks/>
          </p:cNvSpPr>
          <p:nvPr/>
        </p:nvSpPr>
        <p:spPr>
          <a:xfrm>
            <a:off x="7139662" y="5458689"/>
            <a:ext cx="619381" cy="307777"/>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solidFill>
                  <a:schemeClr val="tx1"/>
                </a:solidFill>
              </a:rPr>
              <a:t>75%</a:t>
            </a:r>
          </a:p>
        </p:txBody>
      </p:sp>
      <p:sp>
        <p:nvSpPr>
          <p:cNvPr id="52" name="Freeform 680"/>
          <p:cNvSpPr>
            <a:spLocks noEditPoints="1"/>
          </p:cNvSpPr>
          <p:nvPr/>
        </p:nvSpPr>
        <p:spPr bwMode="auto">
          <a:xfrm>
            <a:off x="6519344" y="5422219"/>
            <a:ext cx="393393" cy="393393"/>
          </a:xfrm>
          <a:custGeom>
            <a:avLst/>
            <a:gdLst>
              <a:gd name="T0" fmla="*/ 174 w 384"/>
              <a:gd name="T1" fmla="*/ 138 h 384"/>
              <a:gd name="T2" fmla="*/ 149 w 384"/>
              <a:gd name="T3" fmla="*/ 116 h 384"/>
              <a:gd name="T4" fmla="*/ 145 w 384"/>
              <a:gd name="T5" fmla="*/ 116 h 384"/>
              <a:gd name="T6" fmla="*/ 133 w 384"/>
              <a:gd name="T7" fmla="*/ 128 h 384"/>
              <a:gd name="T8" fmla="*/ 133 w 384"/>
              <a:gd name="T9" fmla="*/ 150 h 384"/>
              <a:gd name="T10" fmla="*/ 156 w 384"/>
              <a:gd name="T11" fmla="*/ 174 h 384"/>
              <a:gd name="T12" fmla="*/ 160 w 384"/>
              <a:gd name="T13" fmla="*/ 173 h 384"/>
              <a:gd name="T14" fmla="*/ 174 w 384"/>
              <a:gd name="T15" fmla="*/ 138 h 384"/>
              <a:gd name="T16" fmla="*/ 192 w 384"/>
              <a:gd name="T17" fmla="*/ 0 h 384"/>
              <a:gd name="T18" fmla="*/ 0 w 384"/>
              <a:gd name="T19" fmla="*/ 192 h 384"/>
              <a:gd name="T20" fmla="*/ 192 w 384"/>
              <a:gd name="T21" fmla="*/ 384 h 384"/>
              <a:gd name="T22" fmla="*/ 384 w 384"/>
              <a:gd name="T23" fmla="*/ 192 h 384"/>
              <a:gd name="T24" fmla="*/ 192 w 384"/>
              <a:gd name="T25" fmla="*/ 0 h 384"/>
              <a:gd name="T26" fmla="*/ 181 w 384"/>
              <a:gd name="T27" fmla="*/ 274 h 384"/>
              <a:gd name="T28" fmla="*/ 151 w 384"/>
              <a:gd name="T29" fmla="*/ 281 h 384"/>
              <a:gd name="T30" fmla="*/ 149 w 384"/>
              <a:gd name="T31" fmla="*/ 281 h 384"/>
              <a:gd name="T32" fmla="*/ 148 w 384"/>
              <a:gd name="T33" fmla="*/ 281 h 384"/>
              <a:gd name="T34" fmla="*/ 101 w 384"/>
              <a:gd name="T35" fmla="*/ 243 h 384"/>
              <a:gd name="T36" fmla="*/ 157 w 384"/>
              <a:gd name="T37" fmla="*/ 206 h 384"/>
              <a:gd name="T38" fmla="*/ 157 w 384"/>
              <a:gd name="T39" fmla="*/ 206 h 384"/>
              <a:gd name="T40" fmla="*/ 151 w 384"/>
              <a:gd name="T41" fmla="*/ 186 h 384"/>
              <a:gd name="T42" fmla="*/ 148 w 384"/>
              <a:gd name="T43" fmla="*/ 186 h 384"/>
              <a:gd name="T44" fmla="*/ 126 w 384"/>
              <a:gd name="T45" fmla="*/ 180 h 384"/>
              <a:gd name="T46" fmla="*/ 111 w 384"/>
              <a:gd name="T47" fmla="*/ 147 h 384"/>
              <a:gd name="T48" fmla="*/ 158 w 384"/>
              <a:gd name="T49" fmla="*/ 103 h 384"/>
              <a:gd name="T50" fmla="*/ 204 w 384"/>
              <a:gd name="T51" fmla="*/ 103 h 384"/>
              <a:gd name="T52" fmla="*/ 204 w 384"/>
              <a:gd name="T53" fmla="*/ 104 h 384"/>
              <a:gd name="T54" fmla="*/ 188 w 384"/>
              <a:gd name="T55" fmla="*/ 111 h 384"/>
              <a:gd name="T56" fmla="*/ 181 w 384"/>
              <a:gd name="T57" fmla="*/ 112 h 384"/>
              <a:gd name="T58" fmla="*/ 194 w 384"/>
              <a:gd name="T59" fmla="*/ 143 h 384"/>
              <a:gd name="T60" fmla="*/ 181 w 384"/>
              <a:gd name="T61" fmla="*/ 175 h 384"/>
              <a:gd name="T62" fmla="*/ 173 w 384"/>
              <a:gd name="T63" fmla="*/ 186 h 384"/>
              <a:gd name="T64" fmla="*/ 183 w 384"/>
              <a:gd name="T65" fmla="*/ 199 h 384"/>
              <a:gd name="T66" fmla="*/ 204 w 384"/>
              <a:gd name="T67" fmla="*/ 235 h 384"/>
              <a:gd name="T68" fmla="*/ 181 w 384"/>
              <a:gd name="T69" fmla="*/ 274 h 384"/>
              <a:gd name="T70" fmla="*/ 282 w 384"/>
              <a:gd name="T71" fmla="*/ 192 h 384"/>
              <a:gd name="T72" fmla="*/ 252 w 384"/>
              <a:gd name="T73" fmla="*/ 192 h 384"/>
              <a:gd name="T74" fmla="*/ 252 w 384"/>
              <a:gd name="T75" fmla="*/ 222 h 384"/>
              <a:gd name="T76" fmla="*/ 233 w 384"/>
              <a:gd name="T77" fmla="*/ 222 h 384"/>
              <a:gd name="T78" fmla="*/ 233 w 384"/>
              <a:gd name="T79" fmla="*/ 192 h 384"/>
              <a:gd name="T80" fmla="*/ 202 w 384"/>
              <a:gd name="T81" fmla="*/ 192 h 384"/>
              <a:gd name="T82" fmla="*/ 202 w 384"/>
              <a:gd name="T83" fmla="*/ 173 h 384"/>
              <a:gd name="T84" fmla="*/ 233 w 384"/>
              <a:gd name="T85" fmla="*/ 173 h 384"/>
              <a:gd name="T86" fmla="*/ 233 w 384"/>
              <a:gd name="T87" fmla="*/ 142 h 384"/>
              <a:gd name="T88" fmla="*/ 252 w 384"/>
              <a:gd name="T89" fmla="*/ 142 h 384"/>
              <a:gd name="T90" fmla="*/ 252 w 384"/>
              <a:gd name="T91" fmla="*/ 173 h 384"/>
              <a:gd name="T92" fmla="*/ 282 w 384"/>
              <a:gd name="T93" fmla="*/ 173 h 384"/>
              <a:gd name="T94" fmla="*/ 282 w 384"/>
              <a:gd name="T95" fmla="*/ 192 h 384"/>
              <a:gd name="T96" fmla="*/ 156 w 384"/>
              <a:gd name="T97" fmla="*/ 215 h 384"/>
              <a:gd name="T98" fmla="*/ 153 w 384"/>
              <a:gd name="T99" fmla="*/ 215 h 384"/>
              <a:gd name="T100" fmla="*/ 130 w 384"/>
              <a:gd name="T101" fmla="*/ 224 h 384"/>
              <a:gd name="T102" fmla="*/ 122 w 384"/>
              <a:gd name="T103" fmla="*/ 243 h 384"/>
              <a:gd name="T104" fmla="*/ 156 w 384"/>
              <a:gd name="T105" fmla="*/ 264 h 384"/>
              <a:gd name="T106" fmla="*/ 186 w 384"/>
              <a:gd name="T107" fmla="*/ 238 h 384"/>
              <a:gd name="T108" fmla="*/ 156 w 384"/>
              <a:gd name="T109" fmla="*/ 21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4" h="384">
                <a:moveTo>
                  <a:pt x="174" y="138"/>
                </a:moveTo>
                <a:cubicBezTo>
                  <a:pt x="169" y="121"/>
                  <a:pt x="161" y="116"/>
                  <a:pt x="149" y="116"/>
                </a:cubicBezTo>
                <a:cubicBezTo>
                  <a:pt x="148" y="116"/>
                  <a:pt x="146" y="116"/>
                  <a:pt x="145" y="116"/>
                </a:cubicBezTo>
                <a:cubicBezTo>
                  <a:pt x="140" y="118"/>
                  <a:pt x="136" y="122"/>
                  <a:pt x="133" y="128"/>
                </a:cubicBezTo>
                <a:cubicBezTo>
                  <a:pt x="131" y="135"/>
                  <a:pt x="131" y="142"/>
                  <a:pt x="133" y="150"/>
                </a:cubicBezTo>
                <a:cubicBezTo>
                  <a:pt x="136" y="164"/>
                  <a:pt x="146" y="174"/>
                  <a:pt x="156" y="174"/>
                </a:cubicBezTo>
                <a:cubicBezTo>
                  <a:pt x="158" y="174"/>
                  <a:pt x="159" y="174"/>
                  <a:pt x="160" y="173"/>
                </a:cubicBezTo>
                <a:cubicBezTo>
                  <a:pt x="171" y="170"/>
                  <a:pt x="178" y="154"/>
                  <a:pt x="174" y="138"/>
                </a:cubicBezTo>
                <a:close/>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81" y="274"/>
                </a:moveTo>
                <a:cubicBezTo>
                  <a:pt x="169" y="280"/>
                  <a:pt x="156" y="281"/>
                  <a:pt x="151" y="281"/>
                </a:cubicBezTo>
                <a:cubicBezTo>
                  <a:pt x="150" y="281"/>
                  <a:pt x="149" y="281"/>
                  <a:pt x="149" y="281"/>
                </a:cubicBezTo>
                <a:cubicBezTo>
                  <a:pt x="149" y="281"/>
                  <a:pt x="149" y="281"/>
                  <a:pt x="148" y="281"/>
                </a:cubicBezTo>
                <a:cubicBezTo>
                  <a:pt x="140" y="281"/>
                  <a:pt x="101" y="279"/>
                  <a:pt x="101" y="243"/>
                </a:cubicBezTo>
                <a:cubicBezTo>
                  <a:pt x="101" y="209"/>
                  <a:pt x="144" y="206"/>
                  <a:pt x="157" y="206"/>
                </a:cubicBezTo>
                <a:cubicBezTo>
                  <a:pt x="157" y="206"/>
                  <a:pt x="157" y="206"/>
                  <a:pt x="157" y="206"/>
                </a:cubicBezTo>
                <a:cubicBezTo>
                  <a:pt x="149" y="196"/>
                  <a:pt x="151" y="186"/>
                  <a:pt x="151" y="186"/>
                </a:cubicBezTo>
                <a:cubicBezTo>
                  <a:pt x="150" y="186"/>
                  <a:pt x="149" y="186"/>
                  <a:pt x="148" y="186"/>
                </a:cubicBezTo>
                <a:cubicBezTo>
                  <a:pt x="143" y="186"/>
                  <a:pt x="134" y="185"/>
                  <a:pt x="126" y="180"/>
                </a:cubicBezTo>
                <a:cubicBezTo>
                  <a:pt x="116" y="173"/>
                  <a:pt x="111" y="162"/>
                  <a:pt x="111" y="147"/>
                </a:cubicBezTo>
                <a:cubicBezTo>
                  <a:pt x="111" y="105"/>
                  <a:pt x="157" y="103"/>
                  <a:pt x="158" y="103"/>
                </a:cubicBezTo>
                <a:cubicBezTo>
                  <a:pt x="204" y="103"/>
                  <a:pt x="204" y="103"/>
                  <a:pt x="204" y="103"/>
                </a:cubicBezTo>
                <a:cubicBezTo>
                  <a:pt x="204" y="104"/>
                  <a:pt x="204" y="104"/>
                  <a:pt x="204" y="104"/>
                </a:cubicBezTo>
                <a:cubicBezTo>
                  <a:pt x="204" y="109"/>
                  <a:pt x="195" y="110"/>
                  <a:pt x="188" y="111"/>
                </a:cubicBezTo>
                <a:cubicBezTo>
                  <a:pt x="186" y="111"/>
                  <a:pt x="182" y="112"/>
                  <a:pt x="181" y="112"/>
                </a:cubicBezTo>
                <a:cubicBezTo>
                  <a:pt x="193" y="119"/>
                  <a:pt x="194" y="129"/>
                  <a:pt x="194" y="143"/>
                </a:cubicBezTo>
                <a:cubicBezTo>
                  <a:pt x="194" y="160"/>
                  <a:pt x="188" y="169"/>
                  <a:pt x="181" y="175"/>
                </a:cubicBezTo>
                <a:cubicBezTo>
                  <a:pt x="177" y="179"/>
                  <a:pt x="173" y="182"/>
                  <a:pt x="173" y="186"/>
                </a:cubicBezTo>
                <a:cubicBezTo>
                  <a:pt x="173" y="190"/>
                  <a:pt x="178" y="194"/>
                  <a:pt x="183" y="199"/>
                </a:cubicBezTo>
                <a:cubicBezTo>
                  <a:pt x="192" y="207"/>
                  <a:pt x="204" y="217"/>
                  <a:pt x="204" y="235"/>
                </a:cubicBezTo>
                <a:cubicBezTo>
                  <a:pt x="204" y="254"/>
                  <a:pt x="196" y="267"/>
                  <a:pt x="181" y="274"/>
                </a:cubicBezTo>
                <a:close/>
                <a:moveTo>
                  <a:pt x="282" y="192"/>
                </a:moveTo>
                <a:cubicBezTo>
                  <a:pt x="252" y="192"/>
                  <a:pt x="252" y="192"/>
                  <a:pt x="252" y="192"/>
                </a:cubicBezTo>
                <a:cubicBezTo>
                  <a:pt x="252" y="222"/>
                  <a:pt x="252" y="222"/>
                  <a:pt x="252" y="222"/>
                </a:cubicBezTo>
                <a:cubicBezTo>
                  <a:pt x="233" y="222"/>
                  <a:pt x="233" y="222"/>
                  <a:pt x="233" y="222"/>
                </a:cubicBezTo>
                <a:cubicBezTo>
                  <a:pt x="233" y="192"/>
                  <a:pt x="233" y="192"/>
                  <a:pt x="233" y="192"/>
                </a:cubicBezTo>
                <a:cubicBezTo>
                  <a:pt x="202" y="192"/>
                  <a:pt x="202" y="192"/>
                  <a:pt x="202" y="192"/>
                </a:cubicBezTo>
                <a:cubicBezTo>
                  <a:pt x="202" y="173"/>
                  <a:pt x="202" y="173"/>
                  <a:pt x="202" y="173"/>
                </a:cubicBezTo>
                <a:cubicBezTo>
                  <a:pt x="233" y="173"/>
                  <a:pt x="233" y="173"/>
                  <a:pt x="233" y="173"/>
                </a:cubicBezTo>
                <a:cubicBezTo>
                  <a:pt x="233" y="142"/>
                  <a:pt x="233" y="142"/>
                  <a:pt x="233" y="142"/>
                </a:cubicBezTo>
                <a:cubicBezTo>
                  <a:pt x="252" y="142"/>
                  <a:pt x="252" y="142"/>
                  <a:pt x="252" y="142"/>
                </a:cubicBezTo>
                <a:cubicBezTo>
                  <a:pt x="252" y="173"/>
                  <a:pt x="252" y="173"/>
                  <a:pt x="252" y="173"/>
                </a:cubicBezTo>
                <a:cubicBezTo>
                  <a:pt x="282" y="173"/>
                  <a:pt x="282" y="173"/>
                  <a:pt x="282" y="173"/>
                </a:cubicBezTo>
                <a:lnTo>
                  <a:pt x="282" y="192"/>
                </a:lnTo>
                <a:close/>
                <a:moveTo>
                  <a:pt x="156" y="215"/>
                </a:moveTo>
                <a:cubicBezTo>
                  <a:pt x="155" y="215"/>
                  <a:pt x="154" y="215"/>
                  <a:pt x="153" y="215"/>
                </a:cubicBezTo>
                <a:cubicBezTo>
                  <a:pt x="144" y="216"/>
                  <a:pt x="136" y="219"/>
                  <a:pt x="130" y="224"/>
                </a:cubicBezTo>
                <a:cubicBezTo>
                  <a:pt x="124" y="230"/>
                  <a:pt x="121" y="236"/>
                  <a:pt x="122" y="243"/>
                </a:cubicBezTo>
                <a:cubicBezTo>
                  <a:pt x="122" y="257"/>
                  <a:pt x="138" y="266"/>
                  <a:pt x="156" y="264"/>
                </a:cubicBezTo>
                <a:cubicBezTo>
                  <a:pt x="174" y="263"/>
                  <a:pt x="187" y="253"/>
                  <a:pt x="186" y="238"/>
                </a:cubicBezTo>
                <a:cubicBezTo>
                  <a:pt x="185" y="225"/>
                  <a:pt x="173" y="215"/>
                  <a:pt x="156" y="215"/>
                </a:cubicBez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p>
        </p:txBody>
      </p:sp>
      <p:sp>
        <p:nvSpPr>
          <p:cNvPr id="53" name="Rectangle 682"/>
          <p:cNvSpPr/>
          <p:nvPr/>
        </p:nvSpPr>
        <p:spPr>
          <a:xfrm>
            <a:off x="7159257" y="4352650"/>
            <a:ext cx="4357607" cy="353073"/>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54" name="Rectangle 683"/>
          <p:cNvSpPr/>
          <p:nvPr/>
        </p:nvSpPr>
        <p:spPr>
          <a:xfrm>
            <a:off x="7159257" y="4352650"/>
            <a:ext cx="2563299" cy="353073"/>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tx1"/>
              </a:solidFill>
            </a:endParaRPr>
          </a:p>
        </p:txBody>
      </p:sp>
      <p:sp>
        <p:nvSpPr>
          <p:cNvPr id="55" name="Content Placeholder 2"/>
          <p:cNvSpPr txBox="1">
            <a:spLocks/>
          </p:cNvSpPr>
          <p:nvPr/>
        </p:nvSpPr>
        <p:spPr>
          <a:xfrm>
            <a:off x="7139662" y="4368959"/>
            <a:ext cx="619381" cy="307777"/>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solidFill>
                  <a:schemeClr val="tx1"/>
                </a:solidFill>
              </a:rPr>
              <a:t>62%</a:t>
            </a:r>
          </a:p>
        </p:txBody>
      </p:sp>
      <p:sp>
        <p:nvSpPr>
          <p:cNvPr id="56" name="Freeform 21"/>
          <p:cNvSpPr>
            <a:spLocks noEditPoints="1"/>
          </p:cNvSpPr>
          <p:nvPr/>
        </p:nvSpPr>
        <p:spPr bwMode="auto">
          <a:xfrm>
            <a:off x="6519344" y="4353543"/>
            <a:ext cx="393393" cy="393394"/>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80 w 384"/>
              <a:gd name="T11" fmla="*/ 155 h 384"/>
              <a:gd name="T12" fmla="*/ 196 w 384"/>
              <a:gd name="T13" fmla="*/ 274 h 384"/>
              <a:gd name="T14" fmla="*/ 157 w 384"/>
              <a:gd name="T15" fmla="*/ 257 h 384"/>
              <a:gd name="T16" fmla="*/ 126 w 384"/>
              <a:gd name="T17" fmla="*/ 164 h 384"/>
              <a:gd name="T18" fmla="*/ 106 w 384"/>
              <a:gd name="T19" fmla="*/ 170 h 384"/>
              <a:gd name="T20" fmla="*/ 99 w 384"/>
              <a:gd name="T21" fmla="*/ 160 h 384"/>
              <a:gd name="T22" fmla="*/ 153 w 384"/>
              <a:gd name="T23" fmla="*/ 118 h 384"/>
              <a:gd name="T24" fmla="*/ 184 w 384"/>
              <a:gd name="T25" fmla="*/ 181 h 384"/>
              <a:gd name="T26" fmla="*/ 199 w 384"/>
              <a:gd name="T27" fmla="*/ 218 h 384"/>
              <a:gd name="T28" fmla="*/ 224 w 384"/>
              <a:gd name="T29" fmla="*/ 185 h 384"/>
              <a:gd name="T30" fmla="*/ 203 w 384"/>
              <a:gd name="T31" fmla="*/ 160 h 384"/>
              <a:gd name="T32" fmla="*/ 280 w 384"/>
              <a:gd name="T33" fmla="*/ 15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80" y="155"/>
                </a:moveTo>
                <a:cubicBezTo>
                  <a:pt x="270" y="213"/>
                  <a:pt x="213" y="263"/>
                  <a:pt x="196" y="274"/>
                </a:cubicBezTo>
                <a:cubicBezTo>
                  <a:pt x="179" y="285"/>
                  <a:pt x="163" y="269"/>
                  <a:pt x="157" y="257"/>
                </a:cubicBezTo>
                <a:cubicBezTo>
                  <a:pt x="151" y="244"/>
                  <a:pt x="132" y="170"/>
                  <a:pt x="126" y="164"/>
                </a:cubicBezTo>
                <a:cubicBezTo>
                  <a:pt x="121" y="158"/>
                  <a:pt x="106" y="170"/>
                  <a:pt x="106" y="170"/>
                </a:cubicBezTo>
                <a:cubicBezTo>
                  <a:pt x="99" y="160"/>
                  <a:pt x="99" y="160"/>
                  <a:pt x="99" y="160"/>
                </a:cubicBezTo>
                <a:cubicBezTo>
                  <a:pt x="99" y="160"/>
                  <a:pt x="130" y="122"/>
                  <a:pt x="153" y="118"/>
                </a:cubicBezTo>
                <a:cubicBezTo>
                  <a:pt x="178" y="113"/>
                  <a:pt x="178" y="157"/>
                  <a:pt x="184" y="181"/>
                </a:cubicBezTo>
                <a:cubicBezTo>
                  <a:pt x="190" y="205"/>
                  <a:pt x="194" y="218"/>
                  <a:pt x="199" y="218"/>
                </a:cubicBezTo>
                <a:cubicBezTo>
                  <a:pt x="204" y="218"/>
                  <a:pt x="214" y="205"/>
                  <a:pt x="224" y="185"/>
                </a:cubicBezTo>
                <a:cubicBezTo>
                  <a:pt x="235" y="165"/>
                  <a:pt x="224" y="147"/>
                  <a:pt x="203" y="160"/>
                </a:cubicBezTo>
                <a:cubicBezTo>
                  <a:pt x="211" y="109"/>
                  <a:pt x="290" y="97"/>
                  <a:pt x="280" y="155"/>
                </a:cubicBez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p>
        </p:txBody>
      </p:sp>
      <p:sp>
        <p:nvSpPr>
          <p:cNvPr id="57" name="Rectangle 687"/>
          <p:cNvSpPr/>
          <p:nvPr/>
        </p:nvSpPr>
        <p:spPr>
          <a:xfrm>
            <a:off x="7159257" y="4908042"/>
            <a:ext cx="4357607" cy="353073"/>
          </a:xfrm>
          <a:prstGeom prst="rect">
            <a:avLst/>
          </a:prstGeom>
          <a:solidFill>
            <a:schemeClr val="bg1"/>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58" name="Rectangle 688"/>
          <p:cNvSpPr/>
          <p:nvPr/>
        </p:nvSpPr>
        <p:spPr>
          <a:xfrm>
            <a:off x="7159257" y="4912130"/>
            <a:ext cx="1089402" cy="353073"/>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tx1"/>
              </a:solidFill>
            </a:endParaRPr>
          </a:p>
        </p:txBody>
      </p:sp>
      <p:sp>
        <p:nvSpPr>
          <p:cNvPr id="59" name="Content Placeholder 2"/>
          <p:cNvSpPr txBox="1">
            <a:spLocks/>
          </p:cNvSpPr>
          <p:nvPr/>
        </p:nvSpPr>
        <p:spPr>
          <a:xfrm>
            <a:off x="7139662" y="4924351"/>
            <a:ext cx="619381" cy="307777"/>
          </a:xfrm>
          <a:prstGeom prst="rect">
            <a:avLst/>
          </a:prstGeom>
          <a:noFill/>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solidFill>
                  <a:schemeClr val="tx1"/>
                </a:solidFill>
              </a:rPr>
              <a:t>25%</a:t>
            </a:r>
          </a:p>
        </p:txBody>
      </p:sp>
      <p:sp>
        <p:nvSpPr>
          <p:cNvPr id="60" name="Freeform 30"/>
          <p:cNvSpPr>
            <a:spLocks noEditPoints="1"/>
          </p:cNvSpPr>
          <p:nvPr/>
        </p:nvSpPr>
        <p:spPr bwMode="auto">
          <a:xfrm>
            <a:off x="6519344" y="4887881"/>
            <a:ext cx="393393" cy="393393"/>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148 h 384"/>
              <a:gd name="T12" fmla="*/ 182 w 384"/>
              <a:gd name="T13" fmla="*/ 158 h 384"/>
              <a:gd name="T14" fmla="*/ 182 w 384"/>
              <a:gd name="T15" fmla="*/ 222 h 384"/>
              <a:gd name="T16" fmla="*/ 136 w 384"/>
              <a:gd name="T17" fmla="*/ 267 h 384"/>
              <a:gd name="T18" fmla="*/ 91 w 384"/>
              <a:gd name="T19" fmla="*/ 222 h 384"/>
              <a:gd name="T20" fmla="*/ 91 w 384"/>
              <a:gd name="T21" fmla="*/ 195 h 384"/>
              <a:gd name="T22" fmla="*/ 126 w 384"/>
              <a:gd name="T23" fmla="*/ 195 h 384"/>
              <a:gd name="T24" fmla="*/ 126 w 384"/>
              <a:gd name="T25" fmla="*/ 222 h 384"/>
              <a:gd name="T26" fmla="*/ 136 w 384"/>
              <a:gd name="T27" fmla="*/ 232 h 384"/>
              <a:gd name="T28" fmla="*/ 147 w 384"/>
              <a:gd name="T29" fmla="*/ 222 h 384"/>
              <a:gd name="T30" fmla="*/ 147 w 384"/>
              <a:gd name="T31" fmla="*/ 158 h 384"/>
              <a:gd name="T32" fmla="*/ 192 w 384"/>
              <a:gd name="T33" fmla="*/ 113 h 384"/>
              <a:gd name="T34" fmla="*/ 237 w 384"/>
              <a:gd name="T35" fmla="*/ 158 h 384"/>
              <a:gd name="T36" fmla="*/ 237 w 384"/>
              <a:gd name="T37" fmla="*/ 170 h 384"/>
              <a:gd name="T38" fmla="*/ 217 w 384"/>
              <a:gd name="T39" fmla="*/ 177 h 384"/>
              <a:gd name="T40" fmla="*/ 203 w 384"/>
              <a:gd name="T41" fmla="*/ 170 h 384"/>
              <a:gd name="T42" fmla="*/ 203 w 384"/>
              <a:gd name="T43" fmla="*/ 158 h 384"/>
              <a:gd name="T44" fmla="*/ 192 w 384"/>
              <a:gd name="T45" fmla="*/ 148 h 384"/>
              <a:gd name="T46" fmla="*/ 293 w 384"/>
              <a:gd name="T47" fmla="*/ 222 h 384"/>
              <a:gd name="T48" fmla="*/ 248 w 384"/>
              <a:gd name="T49" fmla="*/ 267 h 384"/>
              <a:gd name="T50" fmla="*/ 203 w 384"/>
              <a:gd name="T51" fmla="*/ 222 h 384"/>
              <a:gd name="T52" fmla="*/ 203 w 384"/>
              <a:gd name="T53" fmla="*/ 194 h 384"/>
              <a:gd name="T54" fmla="*/ 217 w 384"/>
              <a:gd name="T55" fmla="*/ 201 h 384"/>
              <a:gd name="T56" fmla="*/ 237 w 384"/>
              <a:gd name="T57" fmla="*/ 194 h 384"/>
              <a:gd name="T58" fmla="*/ 237 w 384"/>
              <a:gd name="T59" fmla="*/ 222 h 384"/>
              <a:gd name="T60" fmla="*/ 248 w 384"/>
              <a:gd name="T61" fmla="*/ 232 h 384"/>
              <a:gd name="T62" fmla="*/ 259 w 384"/>
              <a:gd name="T63" fmla="*/ 222 h 384"/>
              <a:gd name="T64" fmla="*/ 259 w 384"/>
              <a:gd name="T65" fmla="*/ 195 h 384"/>
              <a:gd name="T66" fmla="*/ 293 w 384"/>
              <a:gd name="T67" fmla="*/ 195 h 384"/>
              <a:gd name="T68" fmla="*/ 293 w 384"/>
              <a:gd name="T69" fmla="*/ 22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148"/>
                </a:moveTo>
                <a:cubicBezTo>
                  <a:pt x="186" y="148"/>
                  <a:pt x="182" y="152"/>
                  <a:pt x="182" y="158"/>
                </a:cubicBezTo>
                <a:cubicBezTo>
                  <a:pt x="182" y="222"/>
                  <a:pt x="182" y="222"/>
                  <a:pt x="182" y="222"/>
                </a:cubicBezTo>
                <a:cubicBezTo>
                  <a:pt x="182" y="246"/>
                  <a:pt x="161" y="267"/>
                  <a:pt x="136" y="267"/>
                </a:cubicBezTo>
                <a:cubicBezTo>
                  <a:pt x="111" y="267"/>
                  <a:pt x="91" y="246"/>
                  <a:pt x="91" y="222"/>
                </a:cubicBezTo>
                <a:cubicBezTo>
                  <a:pt x="91" y="195"/>
                  <a:pt x="91" y="195"/>
                  <a:pt x="91" y="195"/>
                </a:cubicBezTo>
                <a:cubicBezTo>
                  <a:pt x="126" y="195"/>
                  <a:pt x="126" y="195"/>
                  <a:pt x="126" y="195"/>
                </a:cubicBezTo>
                <a:cubicBezTo>
                  <a:pt x="126" y="222"/>
                  <a:pt x="126" y="222"/>
                  <a:pt x="126" y="222"/>
                </a:cubicBezTo>
                <a:cubicBezTo>
                  <a:pt x="126" y="227"/>
                  <a:pt x="131" y="232"/>
                  <a:pt x="136" y="232"/>
                </a:cubicBezTo>
                <a:cubicBezTo>
                  <a:pt x="142" y="232"/>
                  <a:pt x="147" y="227"/>
                  <a:pt x="147" y="222"/>
                </a:cubicBezTo>
                <a:cubicBezTo>
                  <a:pt x="147" y="158"/>
                  <a:pt x="147" y="158"/>
                  <a:pt x="147" y="158"/>
                </a:cubicBezTo>
                <a:cubicBezTo>
                  <a:pt x="147" y="133"/>
                  <a:pt x="167" y="113"/>
                  <a:pt x="192" y="113"/>
                </a:cubicBezTo>
                <a:cubicBezTo>
                  <a:pt x="217" y="113"/>
                  <a:pt x="237" y="133"/>
                  <a:pt x="237" y="158"/>
                </a:cubicBezTo>
                <a:cubicBezTo>
                  <a:pt x="237" y="170"/>
                  <a:pt x="237" y="170"/>
                  <a:pt x="237" y="170"/>
                </a:cubicBezTo>
                <a:cubicBezTo>
                  <a:pt x="217" y="177"/>
                  <a:pt x="217" y="177"/>
                  <a:pt x="217" y="177"/>
                </a:cubicBezTo>
                <a:cubicBezTo>
                  <a:pt x="203" y="170"/>
                  <a:pt x="203" y="170"/>
                  <a:pt x="203" y="170"/>
                </a:cubicBezTo>
                <a:cubicBezTo>
                  <a:pt x="203" y="158"/>
                  <a:pt x="203" y="158"/>
                  <a:pt x="203" y="158"/>
                </a:cubicBezTo>
                <a:cubicBezTo>
                  <a:pt x="203" y="152"/>
                  <a:pt x="198" y="148"/>
                  <a:pt x="192" y="148"/>
                </a:cubicBezTo>
                <a:close/>
                <a:moveTo>
                  <a:pt x="293" y="222"/>
                </a:moveTo>
                <a:cubicBezTo>
                  <a:pt x="293" y="246"/>
                  <a:pt x="273" y="267"/>
                  <a:pt x="248" y="267"/>
                </a:cubicBezTo>
                <a:cubicBezTo>
                  <a:pt x="223" y="267"/>
                  <a:pt x="203" y="246"/>
                  <a:pt x="203" y="222"/>
                </a:cubicBezTo>
                <a:cubicBezTo>
                  <a:pt x="203" y="194"/>
                  <a:pt x="203" y="194"/>
                  <a:pt x="203" y="194"/>
                </a:cubicBezTo>
                <a:cubicBezTo>
                  <a:pt x="217" y="201"/>
                  <a:pt x="217" y="201"/>
                  <a:pt x="217" y="201"/>
                </a:cubicBezTo>
                <a:cubicBezTo>
                  <a:pt x="237" y="194"/>
                  <a:pt x="237" y="194"/>
                  <a:pt x="237" y="194"/>
                </a:cubicBezTo>
                <a:cubicBezTo>
                  <a:pt x="237" y="222"/>
                  <a:pt x="237" y="222"/>
                  <a:pt x="237" y="222"/>
                </a:cubicBezTo>
                <a:cubicBezTo>
                  <a:pt x="237" y="227"/>
                  <a:pt x="242" y="232"/>
                  <a:pt x="248" y="232"/>
                </a:cubicBezTo>
                <a:cubicBezTo>
                  <a:pt x="254" y="232"/>
                  <a:pt x="259" y="227"/>
                  <a:pt x="259" y="222"/>
                </a:cubicBezTo>
                <a:cubicBezTo>
                  <a:pt x="259" y="195"/>
                  <a:pt x="259" y="195"/>
                  <a:pt x="259" y="195"/>
                </a:cubicBezTo>
                <a:cubicBezTo>
                  <a:pt x="293" y="195"/>
                  <a:pt x="293" y="195"/>
                  <a:pt x="293" y="195"/>
                </a:cubicBezTo>
                <a:lnTo>
                  <a:pt x="293" y="222"/>
                </a:lnTo>
                <a:close/>
              </a:path>
            </a:pathLst>
          </a:cu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p>
        </p:txBody>
      </p:sp>
      <p:sp>
        <p:nvSpPr>
          <p:cNvPr id="61" name="Subtitle 2"/>
          <p:cNvSpPr txBox="1">
            <a:spLocks/>
          </p:cNvSpPr>
          <p:nvPr/>
        </p:nvSpPr>
        <p:spPr>
          <a:xfrm>
            <a:off x="3123063" y="3188825"/>
            <a:ext cx="1173914" cy="3422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smtClean="0">
                <a:solidFill>
                  <a:schemeClr val="bg1"/>
                </a:solidFill>
                <a:ea typeface="Franchise" pitchFamily="49" charset="0"/>
              </a:rPr>
              <a:t>Females </a:t>
            </a:r>
          </a:p>
        </p:txBody>
      </p:sp>
      <p:sp>
        <p:nvSpPr>
          <p:cNvPr id="62" name="Content Placeholder 2"/>
          <p:cNvSpPr txBox="1">
            <a:spLocks/>
          </p:cNvSpPr>
          <p:nvPr/>
        </p:nvSpPr>
        <p:spPr>
          <a:xfrm>
            <a:off x="3108306" y="2771730"/>
            <a:ext cx="1180913" cy="494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200" dirty="0" smtClean="0">
                <a:solidFill>
                  <a:schemeClr val="accent2"/>
                </a:solidFill>
                <a:latin typeface="Source Sans Pro Black" pitchFamily="34" charset="0"/>
              </a:rPr>
              <a:t>64%</a:t>
            </a:r>
            <a:endParaRPr lang="en-US" sz="3200" dirty="0">
              <a:solidFill>
                <a:schemeClr val="accent2"/>
              </a:solidFill>
              <a:latin typeface="Source Sans Pro Black" pitchFamily="34" charset="0"/>
            </a:endParaRPr>
          </a:p>
        </p:txBody>
      </p:sp>
      <p:grpSp>
        <p:nvGrpSpPr>
          <p:cNvPr id="63" name="Group 709"/>
          <p:cNvGrpSpPr/>
          <p:nvPr/>
        </p:nvGrpSpPr>
        <p:grpSpPr>
          <a:xfrm>
            <a:off x="2995765" y="2949375"/>
            <a:ext cx="222698" cy="480291"/>
            <a:chOff x="6084168" y="3828473"/>
            <a:chExt cx="172244" cy="371476"/>
          </a:xfrm>
          <a:solidFill>
            <a:srgbClr val="0CB692"/>
          </a:solidFill>
        </p:grpSpPr>
        <p:sp>
          <p:nvSpPr>
            <p:cNvPr id="64" name="Oval 715"/>
            <p:cNvSpPr>
              <a:spLocks noChangeArrowheads="1"/>
            </p:cNvSpPr>
            <p:nvPr/>
          </p:nvSpPr>
          <p:spPr bwMode="auto">
            <a:xfrm>
              <a:off x="6142112" y="3828473"/>
              <a:ext cx="54769" cy="56357"/>
            </a:xfrm>
            <a:prstGeom prst="ellipse">
              <a:avLst/>
            </a:prstGeom>
            <a:grpFill/>
            <a:ln>
              <a:noFill/>
            </a:ln>
            <a:effectLst>
              <a:outerShdw blurRad="50800" dist="88900" dir="8100000" algn="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lt1"/>
                </a:solidFill>
              </a:endParaRPr>
            </a:p>
          </p:txBody>
        </p:sp>
        <p:sp>
          <p:nvSpPr>
            <p:cNvPr id="65" name="Freeform 7"/>
            <p:cNvSpPr>
              <a:spLocks/>
            </p:cNvSpPr>
            <p:nvPr/>
          </p:nvSpPr>
          <p:spPr bwMode="auto">
            <a:xfrm>
              <a:off x="6084168" y="3895942"/>
              <a:ext cx="172244" cy="304007"/>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ffectLst>
              <a:outerShdw blurRad="50800" dist="88900" dir="8100000" algn="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lt1"/>
                </a:solidFill>
              </a:endParaRPr>
            </a:p>
          </p:txBody>
        </p:sp>
      </p:grpSp>
      <p:grpSp>
        <p:nvGrpSpPr>
          <p:cNvPr id="66" name="Group 710"/>
          <p:cNvGrpSpPr/>
          <p:nvPr/>
        </p:nvGrpSpPr>
        <p:grpSpPr>
          <a:xfrm>
            <a:off x="4474189" y="2949375"/>
            <a:ext cx="188830" cy="480291"/>
            <a:chOff x="7364799" y="3816899"/>
            <a:chExt cx="150666" cy="383216"/>
          </a:xfrm>
          <a:solidFill>
            <a:srgbClr val="0CB692"/>
          </a:solidFill>
        </p:grpSpPr>
        <p:sp>
          <p:nvSpPr>
            <p:cNvPr id="67" name="Freeform 12"/>
            <p:cNvSpPr>
              <a:spLocks/>
            </p:cNvSpPr>
            <p:nvPr/>
          </p:nvSpPr>
          <p:spPr bwMode="auto">
            <a:xfrm>
              <a:off x="7364799" y="3882406"/>
              <a:ext cx="150666" cy="317709"/>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ffectLst>
              <a:outerShdw blurRad="50800" dist="88900" dir="8100000" algn="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lt1"/>
                </a:solidFill>
              </a:endParaRPr>
            </a:p>
          </p:txBody>
        </p:sp>
        <p:sp>
          <p:nvSpPr>
            <p:cNvPr id="68" name="Oval 13"/>
            <p:cNvSpPr>
              <a:spLocks noChangeArrowheads="1"/>
            </p:cNvSpPr>
            <p:nvPr/>
          </p:nvSpPr>
          <p:spPr bwMode="auto">
            <a:xfrm>
              <a:off x="7410654" y="3816899"/>
              <a:ext cx="59775" cy="59775"/>
            </a:xfrm>
            <a:prstGeom prst="ellipse">
              <a:avLst/>
            </a:prstGeom>
            <a:grpFill/>
            <a:ln>
              <a:noFill/>
            </a:ln>
            <a:effectLst>
              <a:outerShdw blurRad="50800" dist="88900" dir="8100000" algn="t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lt1"/>
                </a:solidFill>
              </a:endParaRPr>
            </a:p>
          </p:txBody>
        </p:sp>
      </p:grpSp>
      <p:sp>
        <p:nvSpPr>
          <p:cNvPr id="69" name="Subtitle 2"/>
          <p:cNvSpPr txBox="1">
            <a:spLocks/>
          </p:cNvSpPr>
          <p:nvPr/>
        </p:nvSpPr>
        <p:spPr>
          <a:xfrm>
            <a:off x="4592332" y="3188825"/>
            <a:ext cx="1173914" cy="3422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smtClean="0">
                <a:solidFill>
                  <a:schemeClr val="bg1"/>
                </a:solidFill>
                <a:ea typeface="Franchise" pitchFamily="49" charset="0"/>
              </a:rPr>
              <a:t>Males </a:t>
            </a:r>
          </a:p>
        </p:txBody>
      </p:sp>
      <p:sp>
        <p:nvSpPr>
          <p:cNvPr id="70" name="Content Placeholder 2"/>
          <p:cNvSpPr txBox="1">
            <a:spLocks/>
          </p:cNvSpPr>
          <p:nvPr/>
        </p:nvSpPr>
        <p:spPr>
          <a:xfrm>
            <a:off x="4577576" y="2771730"/>
            <a:ext cx="1180913" cy="494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200" dirty="0" smtClean="0">
                <a:solidFill>
                  <a:schemeClr val="accent2"/>
                </a:solidFill>
                <a:latin typeface="Source Sans Pro Black" pitchFamily="34" charset="0"/>
              </a:rPr>
              <a:t>36%</a:t>
            </a:r>
            <a:endParaRPr lang="en-US" sz="3200" dirty="0">
              <a:solidFill>
                <a:schemeClr val="accent2"/>
              </a:solidFill>
              <a:latin typeface="Source Sans Pro Black" pitchFamily="34" charset="0"/>
            </a:endParaRPr>
          </a:p>
        </p:txBody>
      </p:sp>
    </p:spTree>
    <p:extLst>
      <p:ext uri="{BB962C8B-B14F-4D97-AF65-F5344CB8AC3E}">
        <p14:creationId xmlns:p14="http://schemas.microsoft.com/office/powerpoint/2010/main" val="3294116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760" y="320040"/>
            <a:ext cx="1889760"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8760" y="445113"/>
            <a:ext cx="118872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20" y="1115147"/>
            <a:ext cx="822960"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49460" y="434272"/>
            <a:ext cx="5200650" cy="523220"/>
          </a:xfrm>
          <a:prstGeom prst="rect">
            <a:avLst/>
          </a:prstGeom>
          <a:noFill/>
        </p:spPr>
        <p:txBody>
          <a:bodyPr wrap="square" rtlCol="0">
            <a:spAutoFit/>
          </a:bodyPr>
          <a:lstStyle/>
          <a:p>
            <a:r>
              <a:rPr lang="en-US" altLang="zh-CN" sz="2800" b="1" dirty="0" smtClean="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119"/>
            <a:ext cx="863962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pic>
        <p:nvPicPr>
          <p:cNvPr id="7"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0" y="1615355"/>
            <a:ext cx="2795939" cy="5467616"/>
          </a:xfrm>
          <a:prstGeom prst="rect">
            <a:avLst/>
          </a:prstGeom>
        </p:spPr>
      </p:pic>
      <p:sp>
        <p:nvSpPr>
          <p:cNvPr id="8" name="Title 13"/>
          <p:cNvSpPr txBox="1">
            <a:spLocks/>
          </p:cNvSpPr>
          <p:nvPr/>
        </p:nvSpPr>
        <p:spPr>
          <a:xfrm>
            <a:off x="4093379" y="1678729"/>
            <a:ext cx="6156837" cy="98048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4800" dirty="0" smtClean="0">
                <a:solidFill>
                  <a:schemeClr val="accent2"/>
                </a:solidFill>
              </a:rPr>
              <a:t>App Project Sample</a:t>
            </a:r>
            <a:endParaRPr lang="en-US" sz="4800" dirty="0">
              <a:solidFill>
                <a:schemeClr val="accent2"/>
              </a:solidFill>
            </a:endParaRPr>
          </a:p>
        </p:txBody>
      </p:sp>
      <p:sp>
        <p:nvSpPr>
          <p:cNvPr id="9" name="Content Placeholder 2"/>
          <p:cNvSpPr txBox="1">
            <a:spLocks/>
          </p:cNvSpPr>
          <p:nvPr/>
        </p:nvSpPr>
        <p:spPr>
          <a:xfrm>
            <a:off x="4340457" y="2841274"/>
            <a:ext cx="5160355" cy="16017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chemeClr val="accent1">
                  <a:lumMod val="40000"/>
                  <a:lumOff val="60000"/>
                </a:schemeClr>
              </a:buClr>
              <a:buFont typeface="Calibri" pitchFamily="34" charset="0"/>
              <a:buChar char="↘"/>
            </a:pPr>
            <a:r>
              <a:rPr lang="en-US" sz="1200" dirty="0" smtClean="0">
                <a:solidFill>
                  <a:schemeClr val="accent2"/>
                </a:solidFill>
              </a:rPr>
              <a:t>Lorem ipsum dolor sit amet, </a:t>
            </a:r>
            <a:r>
              <a:rPr lang="en-US" sz="1200" b="1" dirty="0" smtClean="0">
                <a:solidFill>
                  <a:schemeClr val="accent2"/>
                </a:solidFill>
              </a:rPr>
              <a:t>consectetur</a:t>
            </a:r>
            <a:r>
              <a:rPr lang="en-US" sz="1200" dirty="0" smtClean="0">
                <a:solidFill>
                  <a:schemeClr val="accent2"/>
                </a:solidFill>
              </a:rPr>
              <a:t> adipiscing elit.</a:t>
            </a:r>
          </a:p>
          <a:p>
            <a:pPr>
              <a:lnSpc>
                <a:spcPct val="150000"/>
              </a:lnSpc>
              <a:buClr>
                <a:schemeClr val="accent1">
                  <a:lumMod val="40000"/>
                  <a:lumOff val="60000"/>
                </a:schemeClr>
              </a:buClr>
              <a:buFont typeface="Calibri" pitchFamily="34" charset="0"/>
              <a:buChar char="↘"/>
            </a:pPr>
            <a:r>
              <a:rPr lang="en-US" sz="1200" dirty="0" smtClean="0">
                <a:solidFill>
                  <a:schemeClr val="accent2"/>
                </a:solidFill>
              </a:rPr>
              <a:t>Curabitur elementum posuere pretium.</a:t>
            </a:r>
          </a:p>
          <a:p>
            <a:pPr>
              <a:lnSpc>
                <a:spcPct val="150000"/>
              </a:lnSpc>
              <a:buClr>
                <a:schemeClr val="accent1">
                  <a:lumMod val="40000"/>
                  <a:lumOff val="60000"/>
                </a:schemeClr>
              </a:buClr>
              <a:buFont typeface="Calibri" pitchFamily="34" charset="0"/>
              <a:buChar char="↘"/>
            </a:pPr>
            <a:r>
              <a:rPr lang="en-US" sz="1200" dirty="0" smtClean="0">
                <a:solidFill>
                  <a:schemeClr val="accent2"/>
                </a:solidFill>
              </a:rPr>
              <a:t>Quisque nibh dolor, </a:t>
            </a:r>
            <a:r>
              <a:rPr lang="en-US" sz="1200" b="1" dirty="0" smtClean="0">
                <a:solidFill>
                  <a:schemeClr val="accent2"/>
                </a:solidFill>
              </a:rPr>
              <a:t>dignissim ac dignissim ut</a:t>
            </a:r>
            <a:r>
              <a:rPr lang="en-US" sz="1200" dirty="0" smtClean="0">
                <a:solidFill>
                  <a:schemeClr val="accent2"/>
                </a:solidFill>
              </a:rPr>
              <a:t>, luctus ac urna.</a:t>
            </a:r>
          </a:p>
          <a:p>
            <a:pPr>
              <a:lnSpc>
                <a:spcPct val="150000"/>
              </a:lnSpc>
              <a:buClr>
                <a:schemeClr val="accent1">
                  <a:lumMod val="40000"/>
                  <a:lumOff val="60000"/>
                </a:schemeClr>
              </a:buClr>
              <a:buFont typeface="Calibri" pitchFamily="34" charset="0"/>
              <a:buChar char="↘"/>
            </a:pPr>
            <a:r>
              <a:rPr lang="en-US" sz="1200" dirty="0" smtClean="0">
                <a:solidFill>
                  <a:schemeClr val="accent2"/>
                </a:solidFill>
              </a:rPr>
              <a:t>Aliquam aliquet non massa quis tincidunt.</a:t>
            </a:r>
          </a:p>
          <a:p>
            <a:pPr>
              <a:lnSpc>
                <a:spcPct val="150000"/>
              </a:lnSpc>
              <a:buClr>
                <a:schemeClr val="accent1">
                  <a:lumMod val="40000"/>
                  <a:lumOff val="60000"/>
                </a:schemeClr>
              </a:buClr>
              <a:buFont typeface="Calibri" pitchFamily="34" charset="0"/>
              <a:buChar char="↘"/>
            </a:pPr>
            <a:r>
              <a:rPr lang="en-US" sz="1200" dirty="0">
                <a:solidFill>
                  <a:schemeClr val="accent2"/>
                </a:solidFill>
              </a:rPr>
              <a:t>Quisque nibh dolor, </a:t>
            </a:r>
            <a:r>
              <a:rPr lang="en-US" sz="1200" b="1" dirty="0">
                <a:solidFill>
                  <a:schemeClr val="accent2"/>
                </a:solidFill>
              </a:rPr>
              <a:t>dignissim </a:t>
            </a:r>
            <a:r>
              <a:rPr lang="en-US" sz="1200" b="1" dirty="0" smtClean="0">
                <a:solidFill>
                  <a:schemeClr val="accent2"/>
                </a:solidFill>
              </a:rPr>
              <a:t>ac.</a:t>
            </a:r>
            <a:endParaRPr lang="en-US" sz="1200" dirty="0">
              <a:solidFill>
                <a:schemeClr val="accent2"/>
              </a:solidFill>
            </a:endParaRPr>
          </a:p>
        </p:txBody>
      </p:sp>
      <p:grpSp>
        <p:nvGrpSpPr>
          <p:cNvPr id="10" name="Group 47"/>
          <p:cNvGrpSpPr/>
          <p:nvPr/>
        </p:nvGrpSpPr>
        <p:grpSpPr>
          <a:xfrm>
            <a:off x="4536946" y="4882016"/>
            <a:ext cx="671543" cy="671543"/>
            <a:chOff x="3707904" y="1338582"/>
            <a:chExt cx="587140" cy="587140"/>
          </a:xfrm>
          <a:solidFill>
            <a:srgbClr val="0CB692"/>
          </a:solidFill>
        </p:grpSpPr>
        <p:sp>
          <p:nvSpPr>
            <p:cNvPr id="11" name="Freeform 11"/>
            <p:cNvSpPr>
              <a:spLocks noEditPoints="1"/>
            </p:cNvSpPr>
            <p:nvPr/>
          </p:nvSpPr>
          <p:spPr bwMode="auto">
            <a:xfrm>
              <a:off x="3869342" y="1489799"/>
              <a:ext cx="232459" cy="261709"/>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b="1" dirty="0">
                <a:solidFill>
                  <a:schemeClr val="accent2"/>
                </a:solidFill>
              </a:endParaRPr>
            </a:p>
          </p:txBody>
        </p:sp>
        <p:sp>
          <p:nvSpPr>
            <p:cNvPr id="12" name="Freeform 23"/>
            <p:cNvSpPr>
              <a:spLocks noEditPoints="1"/>
            </p:cNvSpPr>
            <p:nvPr/>
          </p:nvSpPr>
          <p:spPr bwMode="auto">
            <a:xfrm>
              <a:off x="3707904" y="1338582"/>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b="1" dirty="0">
                <a:solidFill>
                  <a:schemeClr val="accent2"/>
                </a:solidFill>
              </a:endParaRPr>
            </a:p>
          </p:txBody>
        </p:sp>
      </p:grpSp>
      <p:sp>
        <p:nvSpPr>
          <p:cNvPr id="13" name="Content Placeholder 2"/>
          <p:cNvSpPr txBox="1">
            <a:spLocks/>
          </p:cNvSpPr>
          <p:nvPr/>
        </p:nvSpPr>
        <p:spPr>
          <a:xfrm>
            <a:off x="4093379" y="5554412"/>
            <a:ext cx="1558676" cy="6302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b="1" dirty="0" smtClean="0">
                <a:solidFill>
                  <a:schemeClr val="bg1"/>
                </a:solidFill>
              </a:rPr>
              <a:t>Analytics</a:t>
            </a:r>
          </a:p>
          <a:p>
            <a:pPr marL="0" indent="0" algn="ctr">
              <a:buFont typeface="Arial" pitchFamily="34" charset="0"/>
              <a:buNone/>
            </a:pPr>
            <a:r>
              <a:rPr lang="en-US" sz="1050" dirty="0" smtClean="0">
                <a:solidFill>
                  <a:schemeClr val="bg1"/>
                </a:solidFill>
              </a:rPr>
              <a:t>Lorem ipsum dolor sit amet, consectetur adipiscing.</a:t>
            </a:r>
            <a:endParaRPr lang="en-US" sz="1050" dirty="0">
              <a:solidFill>
                <a:schemeClr val="bg1"/>
              </a:solidFill>
            </a:endParaRPr>
          </a:p>
        </p:txBody>
      </p:sp>
      <p:grpSp>
        <p:nvGrpSpPr>
          <p:cNvPr id="14" name="Group 48"/>
          <p:cNvGrpSpPr/>
          <p:nvPr/>
        </p:nvGrpSpPr>
        <p:grpSpPr>
          <a:xfrm>
            <a:off x="6156679" y="4892662"/>
            <a:ext cx="671543" cy="671543"/>
            <a:chOff x="5607375" y="3562825"/>
            <a:chExt cx="587140" cy="587140"/>
          </a:xfrm>
          <a:solidFill>
            <a:srgbClr val="0CB692"/>
          </a:solidFill>
        </p:grpSpPr>
        <p:sp>
          <p:nvSpPr>
            <p:cNvPr id="15"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b="1" dirty="0">
                <a:solidFill>
                  <a:schemeClr val="accent2"/>
                </a:solidFill>
              </a:endParaRPr>
            </a:p>
          </p:txBody>
        </p:sp>
        <p:sp>
          <p:nvSpPr>
            <p:cNvPr id="16" name="Freeform 23"/>
            <p:cNvSpPr>
              <a:spLocks noEditPoints="1"/>
            </p:cNvSpPr>
            <p:nvPr/>
          </p:nvSpPr>
          <p:spPr bwMode="auto">
            <a:xfrm>
              <a:off x="5607375"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b="1" dirty="0">
                <a:solidFill>
                  <a:schemeClr val="accent2"/>
                </a:solidFill>
              </a:endParaRPr>
            </a:p>
          </p:txBody>
        </p:sp>
      </p:grpSp>
      <p:sp>
        <p:nvSpPr>
          <p:cNvPr id="17" name="Content Placeholder 2"/>
          <p:cNvSpPr txBox="1">
            <a:spLocks/>
          </p:cNvSpPr>
          <p:nvPr/>
        </p:nvSpPr>
        <p:spPr>
          <a:xfrm>
            <a:off x="5713112" y="5554412"/>
            <a:ext cx="1558676" cy="6302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b="1" dirty="0" smtClean="0">
                <a:solidFill>
                  <a:schemeClr val="bg1"/>
                </a:solidFill>
              </a:rPr>
              <a:t>Support</a:t>
            </a:r>
          </a:p>
          <a:p>
            <a:pPr marL="0" indent="0" algn="ctr">
              <a:buFont typeface="Arial" pitchFamily="34" charset="0"/>
              <a:buNone/>
            </a:pPr>
            <a:r>
              <a:rPr lang="en-US" sz="1050" dirty="0" smtClean="0">
                <a:solidFill>
                  <a:schemeClr val="bg1"/>
                </a:solidFill>
              </a:rPr>
              <a:t>Lorem ipsum dolor sit amet, consectetur adipiscing.</a:t>
            </a:r>
            <a:endParaRPr lang="en-US" sz="1050" dirty="0">
              <a:solidFill>
                <a:schemeClr val="bg1"/>
              </a:solidFill>
            </a:endParaRPr>
          </a:p>
        </p:txBody>
      </p:sp>
      <p:grpSp>
        <p:nvGrpSpPr>
          <p:cNvPr id="18" name="Group 49"/>
          <p:cNvGrpSpPr/>
          <p:nvPr/>
        </p:nvGrpSpPr>
        <p:grpSpPr>
          <a:xfrm>
            <a:off x="7776411" y="4892662"/>
            <a:ext cx="671543" cy="671543"/>
            <a:chOff x="6665323" y="3562825"/>
            <a:chExt cx="587140" cy="587140"/>
          </a:xfrm>
          <a:solidFill>
            <a:srgbClr val="0CB692"/>
          </a:solidFill>
        </p:grpSpPr>
        <p:sp>
          <p:nvSpPr>
            <p:cNvPr id="19"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b="1" dirty="0">
                <a:solidFill>
                  <a:schemeClr val="accent2"/>
                </a:solidFill>
              </a:endParaRPr>
            </a:p>
          </p:txBody>
        </p:sp>
        <p:sp>
          <p:nvSpPr>
            <p:cNvPr id="20"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b="1" dirty="0">
                <a:solidFill>
                  <a:schemeClr val="accent2"/>
                </a:solidFill>
              </a:endParaRPr>
            </a:p>
          </p:txBody>
        </p:sp>
      </p:grpSp>
      <p:sp>
        <p:nvSpPr>
          <p:cNvPr id="21" name="Content Placeholder 2"/>
          <p:cNvSpPr txBox="1">
            <a:spLocks/>
          </p:cNvSpPr>
          <p:nvPr/>
        </p:nvSpPr>
        <p:spPr>
          <a:xfrm>
            <a:off x="7332844" y="5554412"/>
            <a:ext cx="1558676" cy="6302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b="1" dirty="0" smtClean="0">
                <a:solidFill>
                  <a:schemeClr val="bg1"/>
                </a:solidFill>
              </a:rPr>
              <a:t>Locations</a:t>
            </a:r>
          </a:p>
          <a:p>
            <a:pPr marL="0" indent="0" algn="ctr">
              <a:buFont typeface="Arial" pitchFamily="34" charset="0"/>
              <a:buNone/>
            </a:pPr>
            <a:r>
              <a:rPr lang="en-US" sz="1050" dirty="0" smtClean="0">
                <a:solidFill>
                  <a:schemeClr val="bg1"/>
                </a:solidFill>
              </a:rPr>
              <a:t>Lorem ipsum dolor sit amet, consectetur adipiscing.</a:t>
            </a:r>
            <a:endParaRPr lang="en-US" sz="1050" dirty="0">
              <a:solidFill>
                <a:schemeClr val="bg1"/>
              </a:solidFill>
            </a:endParaRPr>
          </a:p>
        </p:txBody>
      </p:sp>
      <p:grpSp>
        <p:nvGrpSpPr>
          <p:cNvPr id="22" name="Group 50"/>
          <p:cNvGrpSpPr/>
          <p:nvPr/>
        </p:nvGrpSpPr>
        <p:grpSpPr>
          <a:xfrm>
            <a:off x="9396145" y="4896267"/>
            <a:ext cx="671543" cy="671543"/>
            <a:chOff x="7740352" y="3562825"/>
            <a:chExt cx="587140" cy="587140"/>
          </a:xfrm>
          <a:solidFill>
            <a:srgbClr val="0CB692"/>
          </a:solidFill>
        </p:grpSpPr>
        <p:sp>
          <p:nvSpPr>
            <p:cNvPr id="23" name="Freeform 23"/>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b="1" dirty="0">
                <a:solidFill>
                  <a:schemeClr val="accent2"/>
                </a:solidFill>
              </a:endParaRPr>
            </a:p>
          </p:txBody>
        </p:sp>
        <p:sp>
          <p:nvSpPr>
            <p:cNvPr id="24"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000" b="1" dirty="0">
                <a:solidFill>
                  <a:schemeClr val="accent2"/>
                </a:solidFill>
              </a:endParaRPr>
            </a:p>
          </p:txBody>
        </p:sp>
      </p:grpSp>
      <p:sp>
        <p:nvSpPr>
          <p:cNvPr id="25" name="Content Placeholder 2"/>
          <p:cNvSpPr txBox="1">
            <a:spLocks/>
          </p:cNvSpPr>
          <p:nvPr/>
        </p:nvSpPr>
        <p:spPr>
          <a:xfrm>
            <a:off x="8952578" y="5554412"/>
            <a:ext cx="1558676" cy="6302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b="1" dirty="0" smtClean="0">
                <a:solidFill>
                  <a:schemeClr val="bg1"/>
                </a:solidFill>
              </a:rPr>
              <a:t>Setup Guide</a:t>
            </a:r>
          </a:p>
          <a:p>
            <a:pPr marL="0" indent="0" algn="ctr">
              <a:buFont typeface="Arial" pitchFamily="34" charset="0"/>
              <a:buNone/>
            </a:pPr>
            <a:r>
              <a:rPr lang="en-US" sz="1050" dirty="0" smtClean="0">
                <a:solidFill>
                  <a:schemeClr val="bg1"/>
                </a:solidFill>
              </a:rPr>
              <a:t>Lorem ipsum dolor sit amet, consectetur adipiscing.</a:t>
            </a:r>
            <a:endParaRPr lang="en-US" sz="1050" dirty="0">
              <a:solidFill>
                <a:schemeClr val="bg1"/>
              </a:solidFill>
            </a:endParaRPr>
          </a:p>
        </p:txBody>
      </p:sp>
    </p:spTree>
    <p:extLst>
      <p:ext uri="{BB962C8B-B14F-4D97-AF65-F5344CB8AC3E}">
        <p14:creationId xmlns:p14="http://schemas.microsoft.com/office/powerpoint/2010/main" val="1730708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rot="16200000">
            <a:off x="-2788624" y="792481"/>
            <a:ext cx="8594767" cy="5273039"/>
            <a:chOff x="1251204" y="190500"/>
            <a:chExt cx="9675114" cy="5935847"/>
          </a:xfrm>
        </p:grpSpPr>
        <p:sp>
          <p:nvSpPr>
            <p:cNvPr id="5" name="等腰三角形 4"/>
            <p:cNvSpPr/>
            <p:nvPr/>
          </p:nvSpPr>
          <p:spPr>
            <a:xfrm flipV="1">
              <a:off x="3489960" y="1463040"/>
              <a:ext cx="5212080" cy="44931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H="1" flipV="1">
              <a:off x="1781860" y="2514600"/>
              <a:ext cx="2174444" cy="1874520"/>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H="1">
              <a:off x="6308496" y="4489275"/>
              <a:ext cx="1701648" cy="146693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H="1">
              <a:off x="7717536" y="755694"/>
              <a:ext cx="1305816" cy="112570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H="1">
              <a:off x="8461247" y="2307020"/>
              <a:ext cx="992125" cy="8552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H="1">
              <a:off x="2668524" y="1170852"/>
              <a:ext cx="708052" cy="61038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H="1">
              <a:off x="1251204" y="2973508"/>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H="1" flipV="1">
              <a:off x="10334244" y="31623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flipH="1" flipV="1">
              <a:off x="3095244" y="5883820"/>
              <a:ext cx="281332" cy="24252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H="1">
              <a:off x="9520121" y="774217"/>
              <a:ext cx="1168149" cy="1007024"/>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flipH="1" flipV="1">
              <a:off x="10531602" y="1905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4239" y="1851645"/>
            <a:ext cx="2496342" cy="3154710"/>
          </a:xfrm>
          <a:prstGeom prst="rect">
            <a:avLst/>
          </a:prstGeom>
          <a:noFill/>
        </p:spPr>
        <p:txBody>
          <a:bodyPr wrap="square" rtlCol="0">
            <a:spAutoFit/>
          </a:bodyPr>
          <a:lstStyle/>
          <a:p>
            <a:pPr algn="ctr"/>
            <a:r>
              <a:rPr lang="en-US" altLang="zh-CN" sz="19900" b="1" dirty="0" smtClean="0">
                <a:solidFill>
                  <a:schemeClr val="bg1"/>
                </a:solidFill>
              </a:rPr>
              <a:t>4</a:t>
            </a:r>
            <a:endParaRPr lang="zh-CN" altLang="en-US" sz="19900" b="1" dirty="0">
              <a:solidFill>
                <a:schemeClr val="bg1"/>
              </a:solidFill>
            </a:endParaRPr>
          </a:p>
        </p:txBody>
      </p:sp>
      <p:sp>
        <p:nvSpPr>
          <p:cNvPr id="16" name="文本框 15"/>
          <p:cNvSpPr txBox="1"/>
          <p:nvPr/>
        </p:nvSpPr>
        <p:spPr>
          <a:xfrm>
            <a:off x="5868860" y="2450424"/>
            <a:ext cx="5200650" cy="523220"/>
          </a:xfrm>
          <a:prstGeom prst="rect">
            <a:avLst/>
          </a:prstGeom>
          <a:noFill/>
        </p:spPr>
        <p:txBody>
          <a:bodyPr wrap="square" rtlCol="0">
            <a:spAutoFit/>
          </a:bodyPr>
          <a:lstStyle/>
          <a:p>
            <a:r>
              <a:rPr lang="en-US" altLang="zh-CN" sz="2800" b="1" dirty="0" smtClean="0">
                <a:solidFill>
                  <a:schemeClr val="accent2"/>
                </a:solidFill>
              </a:rPr>
              <a:t>MOMODA POWERPOINT</a:t>
            </a:r>
            <a:endParaRPr lang="zh-CN" altLang="en-US" sz="2800" b="1" dirty="0">
              <a:solidFill>
                <a:schemeClr val="accent2"/>
              </a:solidFill>
            </a:endParaRPr>
          </a:p>
        </p:txBody>
      </p:sp>
      <p:sp>
        <p:nvSpPr>
          <p:cNvPr id="17" name="文本框 16"/>
          <p:cNvSpPr txBox="1"/>
          <p:nvPr/>
        </p:nvSpPr>
        <p:spPr>
          <a:xfrm>
            <a:off x="5868860" y="3089060"/>
            <a:ext cx="4988386"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spTree>
    <p:extLst>
      <p:ext uri="{BB962C8B-B14F-4D97-AF65-F5344CB8AC3E}">
        <p14:creationId xmlns:p14="http://schemas.microsoft.com/office/powerpoint/2010/main" val="21652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760" y="320040"/>
            <a:ext cx="1889760"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8760" y="445113"/>
            <a:ext cx="118872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20" y="1115147"/>
            <a:ext cx="822960"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49460" y="434272"/>
            <a:ext cx="5200650" cy="523220"/>
          </a:xfrm>
          <a:prstGeom prst="rect">
            <a:avLst/>
          </a:prstGeom>
          <a:noFill/>
        </p:spPr>
        <p:txBody>
          <a:bodyPr wrap="square" rtlCol="0">
            <a:spAutoFit/>
          </a:bodyPr>
          <a:lstStyle/>
          <a:p>
            <a:r>
              <a:rPr lang="en-US" altLang="zh-CN" sz="2800" b="1" dirty="0" smtClean="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119"/>
            <a:ext cx="863962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graphicFrame>
        <p:nvGraphicFramePr>
          <p:cNvPr id="7" name="Chart 1"/>
          <p:cNvGraphicFramePr/>
          <p:nvPr>
            <p:extLst>
              <p:ext uri="{D42A27DB-BD31-4B8C-83A1-F6EECF244321}">
                <p14:modId xmlns:p14="http://schemas.microsoft.com/office/powerpoint/2010/main" val="1803880547"/>
              </p:ext>
            </p:extLst>
          </p:nvPr>
        </p:nvGraphicFramePr>
        <p:xfrm>
          <a:off x="281259" y="1971444"/>
          <a:ext cx="5825416" cy="2904072"/>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2"/>
          <p:cNvSpPr txBox="1">
            <a:spLocks/>
          </p:cNvSpPr>
          <p:nvPr/>
        </p:nvSpPr>
        <p:spPr>
          <a:xfrm>
            <a:off x="7429656" y="2431389"/>
            <a:ext cx="4481085" cy="8789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solidFill>
                  <a:schemeClr val="bg1"/>
                </a:solidFill>
              </a:rPr>
              <a:t>Lorem ipsum dolor sit amet, </a:t>
            </a:r>
            <a:r>
              <a:rPr lang="en-US" sz="1100" b="1" dirty="0" smtClean="0">
                <a:solidFill>
                  <a:schemeClr val="bg1"/>
                </a:solidFill>
              </a:rPr>
              <a:t>consectetur adipiscing elit. </a:t>
            </a:r>
          </a:p>
          <a:p>
            <a:pPr marL="0" indent="0">
              <a:buFont typeface="Arial" pitchFamily="34" charset="0"/>
              <a:buNone/>
            </a:pPr>
            <a:r>
              <a:rPr lang="en-US" sz="1100" dirty="0" smtClean="0">
                <a:solidFill>
                  <a:schemeClr val="bg1"/>
                </a:solidFill>
              </a:rPr>
              <a:t>Curabitur elementum posuere pretium. Quisque nibh dolor, dignissim ac dignissim ut, luctus ac urna. </a:t>
            </a:r>
            <a:endParaRPr lang="en-US" sz="1100" dirty="0">
              <a:solidFill>
                <a:schemeClr val="bg1"/>
              </a:solidFill>
            </a:endParaRPr>
          </a:p>
        </p:txBody>
      </p:sp>
      <p:sp>
        <p:nvSpPr>
          <p:cNvPr id="9" name="Title 13"/>
          <p:cNvSpPr txBox="1">
            <a:spLocks/>
          </p:cNvSpPr>
          <p:nvPr/>
        </p:nvSpPr>
        <p:spPr>
          <a:xfrm>
            <a:off x="7410553" y="1816667"/>
            <a:ext cx="4273782" cy="78867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3600" dirty="0" smtClean="0">
                <a:solidFill>
                  <a:schemeClr val="accent2"/>
                </a:solidFill>
              </a:rPr>
              <a:t>Series 1</a:t>
            </a:r>
            <a:endParaRPr lang="en-US" sz="3600" dirty="0">
              <a:solidFill>
                <a:schemeClr val="accent2"/>
              </a:solidFill>
            </a:endParaRPr>
          </a:p>
        </p:txBody>
      </p:sp>
      <p:sp>
        <p:nvSpPr>
          <p:cNvPr id="10" name="Content Placeholder 2"/>
          <p:cNvSpPr txBox="1">
            <a:spLocks/>
          </p:cNvSpPr>
          <p:nvPr/>
        </p:nvSpPr>
        <p:spPr>
          <a:xfrm>
            <a:off x="7429656" y="3934571"/>
            <a:ext cx="4481085" cy="8789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solidFill>
                  <a:schemeClr val="bg1"/>
                </a:solidFill>
              </a:rPr>
              <a:t>Lorem ipsum dolor sit amet, </a:t>
            </a:r>
            <a:r>
              <a:rPr lang="en-US" sz="1100" b="1" dirty="0" smtClean="0">
                <a:solidFill>
                  <a:schemeClr val="bg1"/>
                </a:solidFill>
              </a:rPr>
              <a:t>consectetur adipiscing elit. </a:t>
            </a:r>
          </a:p>
          <a:p>
            <a:pPr marL="0" indent="0">
              <a:buFont typeface="Arial" pitchFamily="34" charset="0"/>
              <a:buNone/>
            </a:pPr>
            <a:r>
              <a:rPr lang="en-US" sz="1100" dirty="0" smtClean="0">
                <a:solidFill>
                  <a:schemeClr val="bg1"/>
                </a:solidFill>
              </a:rPr>
              <a:t>Curabitur elementum posuere pretium. Quisque nibh dolor, dignissim ac dignissim ut, luctus ac urna. </a:t>
            </a:r>
            <a:endParaRPr lang="en-US" sz="1100" dirty="0">
              <a:solidFill>
                <a:schemeClr val="bg1"/>
              </a:solidFill>
            </a:endParaRPr>
          </a:p>
        </p:txBody>
      </p:sp>
      <p:sp>
        <p:nvSpPr>
          <p:cNvPr id="11" name="Title 13"/>
          <p:cNvSpPr txBox="1">
            <a:spLocks/>
          </p:cNvSpPr>
          <p:nvPr/>
        </p:nvSpPr>
        <p:spPr>
          <a:xfrm>
            <a:off x="7410553" y="3319849"/>
            <a:ext cx="4273782" cy="788674"/>
          </a:xfrm>
          <a:prstGeom prst="rect">
            <a:avLst/>
          </a:prstGeom>
        </p:spPr>
        <p:txBody>
          <a:bodyPr vert="horz" lIns="91440" tIns="45720" rIns="91440" bIns="45720" rtlCol="0" anchor="ctr">
            <a:normAutofit/>
          </a:bodyPr>
          <a:lstStyle>
            <a:defPPr>
              <a:defRPr lang="zh-CN"/>
            </a:defPPr>
            <a:lvl1pPr>
              <a:spcBef>
                <a:spcPct val="0"/>
              </a:spcBef>
              <a:buNone/>
              <a:defRPr sz="3600" b="0">
                <a:solidFill>
                  <a:srgbClr val="FA4939"/>
                </a:solidFill>
                <a:latin typeface="Source Sans Pro Light" pitchFamily="34" charset="0"/>
                <a:ea typeface="+mj-ea"/>
                <a:cs typeface="+mj-cs"/>
              </a:defRPr>
            </a:lvl1pPr>
          </a:lstStyle>
          <a:p>
            <a:r>
              <a:rPr lang="en-US" dirty="0">
                <a:solidFill>
                  <a:schemeClr val="accent2"/>
                </a:solidFill>
              </a:rPr>
              <a:t>Series 2</a:t>
            </a:r>
          </a:p>
        </p:txBody>
      </p:sp>
      <p:sp>
        <p:nvSpPr>
          <p:cNvPr id="12" name="Content Placeholder 2"/>
          <p:cNvSpPr txBox="1">
            <a:spLocks/>
          </p:cNvSpPr>
          <p:nvPr/>
        </p:nvSpPr>
        <p:spPr>
          <a:xfrm>
            <a:off x="7429656" y="5456025"/>
            <a:ext cx="4481085" cy="8789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solidFill>
                  <a:schemeClr val="bg1"/>
                </a:solidFill>
              </a:rPr>
              <a:t>Lorem ipsum dolor sit amet, </a:t>
            </a:r>
            <a:r>
              <a:rPr lang="en-US" sz="1100" b="1" dirty="0" smtClean="0">
                <a:solidFill>
                  <a:schemeClr val="bg1"/>
                </a:solidFill>
              </a:rPr>
              <a:t>consectetur adipiscing elit. </a:t>
            </a:r>
          </a:p>
          <a:p>
            <a:pPr marL="0" indent="0">
              <a:buFont typeface="Arial" pitchFamily="34" charset="0"/>
              <a:buNone/>
            </a:pPr>
            <a:r>
              <a:rPr lang="en-US" sz="1100" dirty="0" smtClean="0">
                <a:solidFill>
                  <a:schemeClr val="bg1"/>
                </a:solidFill>
              </a:rPr>
              <a:t>Curabitur elementum posuere pretium. Quisque nibh dolor, dignissim ac dignissim ut, luctus ac urna. </a:t>
            </a:r>
            <a:endParaRPr lang="en-US" sz="1100" dirty="0">
              <a:solidFill>
                <a:schemeClr val="bg1"/>
              </a:solidFill>
            </a:endParaRPr>
          </a:p>
        </p:txBody>
      </p:sp>
      <p:sp>
        <p:nvSpPr>
          <p:cNvPr id="13" name="Title 13"/>
          <p:cNvSpPr txBox="1">
            <a:spLocks/>
          </p:cNvSpPr>
          <p:nvPr/>
        </p:nvSpPr>
        <p:spPr>
          <a:xfrm>
            <a:off x="7410553" y="4841303"/>
            <a:ext cx="4273782" cy="788674"/>
          </a:xfrm>
          <a:prstGeom prst="rect">
            <a:avLst/>
          </a:prstGeom>
        </p:spPr>
        <p:txBody>
          <a:bodyPr vert="horz" lIns="91440" tIns="45720" rIns="91440" bIns="45720" rtlCol="0" anchor="ctr">
            <a:normAutofit/>
          </a:bodyPr>
          <a:lstStyle>
            <a:defPPr>
              <a:defRPr lang="zh-CN"/>
            </a:defPPr>
            <a:lvl1pPr>
              <a:spcBef>
                <a:spcPct val="0"/>
              </a:spcBef>
              <a:buNone/>
              <a:defRPr sz="3600" b="0">
                <a:solidFill>
                  <a:srgbClr val="FA4939"/>
                </a:solidFill>
                <a:latin typeface="Source Sans Pro Light" pitchFamily="34" charset="0"/>
                <a:ea typeface="+mj-ea"/>
                <a:cs typeface="+mj-cs"/>
              </a:defRPr>
            </a:lvl1pPr>
          </a:lstStyle>
          <a:p>
            <a:r>
              <a:rPr lang="en-US" dirty="0">
                <a:solidFill>
                  <a:schemeClr val="accent2"/>
                </a:solidFill>
              </a:rPr>
              <a:t>Series 3</a:t>
            </a:r>
          </a:p>
        </p:txBody>
      </p:sp>
      <p:sp>
        <p:nvSpPr>
          <p:cNvPr id="14" name="Oval 11"/>
          <p:cNvSpPr/>
          <p:nvPr/>
        </p:nvSpPr>
        <p:spPr>
          <a:xfrm>
            <a:off x="6705875" y="2015966"/>
            <a:ext cx="704171" cy="704171"/>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15" name="Freeform 6"/>
          <p:cNvSpPr>
            <a:spLocks noEditPoints="1"/>
          </p:cNvSpPr>
          <p:nvPr/>
        </p:nvSpPr>
        <p:spPr bwMode="auto">
          <a:xfrm>
            <a:off x="6963866" y="2209052"/>
            <a:ext cx="188188" cy="317996"/>
          </a:xfrm>
          <a:custGeom>
            <a:avLst/>
            <a:gdLst>
              <a:gd name="T0" fmla="*/ 192 w 232"/>
              <a:gd name="T1" fmla="*/ 0 h 392"/>
              <a:gd name="T2" fmla="*/ 40 w 232"/>
              <a:gd name="T3" fmla="*/ 0 h 392"/>
              <a:gd name="T4" fmla="*/ 0 w 232"/>
              <a:gd name="T5" fmla="*/ 40 h 392"/>
              <a:gd name="T6" fmla="*/ 0 w 232"/>
              <a:gd name="T7" fmla="*/ 352 h 392"/>
              <a:gd name="T8" fmla="*/ 40 w 232"/>
              <a:gd name="T9" fmla="*/ 392 h 392"/>
              <a:gd name="T10" fmla="*/ 192 w 232"/>
              <a:gd name="T11" fmla="*/ 392 h 392"/>
              <a:gd name="T12" fmla="*/ 232 w 232"/>
              <a:gd name="T13" fmla="*/ 352 h 392"/>
              <a:gd name="T14" fmla="*/ 232 w 232"/>
              <a:gd name="T15" fmla="*/ 40 h 392"/>
              <a:gd name="T16" fmla="*/ 192 w 232"/>
              <a:gd name="T17" fmla="*/ 0 h 392"/>
              <a:gd name="T18" fmla="*/ 116 w 232"/>
              <a:gd name="T19" fmla="*/ 376 h 392"/>
              <a:gd name="T20" fmla="*/ 88 w 232"/>
              <a:gd name="T21" fmla="*/ 356 h 392"/>
              <a:gd name="T22" fmla="*/ 116 w 232"/>
              <a:gd name="T23" fmla="*/ 336 h 392"/>
              <a:gd name="T24" fmla="*/ 144 w 232"/>
              <a:gd name="T25" fmla="*/ 356 h 392"/>
              <a:gd name="T26" fmla="*/ 116 w 232"/>
              <a:gd name="T27" fmla="*/ 376 h 392"/>
              <a:gd name="T28" fmla="*/ 200 w 232"/>
              <a:gd name="T29" fmla="*/ 316 h 392"/>
              <a:gd name="T30" fmla="*/ 32 w 232"/>
              <a:gd name="T31" fmla="*/ 316 h 392"/>
              <a:gd name="T32" fmla="*/ 32 w 232"/>
              <a:gd name="T33" fmla="*/ 52 h 392"/>
              <a:gd name="T34" fmla="*/ 200 w 232"/>
              <a:gd name="T35" fmla="*/ 52 h 392"/>
              <a:gd name="T36" fmla="*/ 200 w 232"/>
              <a:gd name="T37" fmla="*/ 31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2" h="392">
                <a:moveTo>
                  <a:pt x="192" y="0"/>
                </a:moveTo>
                <a:cubicBezTo>
                  <a:pt x="40" y="0"/>
                  <a:pt x="40" y="0"/>
                  <a:pt x="40" y="0"/>
                </a:cubicBezTo>
                <a:cubicBezTo>
                  <a:pt x="18" y="0"/>
                  <a:pt x="0" y="18"/>
                  <a:pt x="0" y="40"/>
                </a:cubicBezTo>
                <a:cubicBezTo>
                  <a:pt x="0" y="352"/>
                  <a:pt x="0" y="352"/>
                  <a:pt x="0" y="352"/>
                </a:cubicBezTo>
                <a:cubicBezTo>
                  <a:pt x="0" y="374"/>
                  <a:pt x="18" y="392"/>
                  <a:pt x="40" y="392"/>
                </a:cubicBezTo>
                <a:cubicBezTo>
                  <a:pt x="192" y="392"/>
                  <a:pt x="192" y="392"/>
                  <a:pt x="192" y="392"/>
                </a:cubicBezTo>
                <a:cubicBezTo>
                  <a:pt x="214" y="392"/>
                  <a:pt x="232" y="374"/>
                  <a:pt x="232" y="352"/>
                </a:cubicBezTo>
                <a:cubicBezTo>
                  <a:pt x="232" y="40"/>
                  <a:pt x="232" y="40"/>
                  <a:pt x="232" y="40"/>
                </a:cubicBezTo>
                <a:cubicBezTo>
                  <a:pt x="232" y="18"/>
                  <a:pt x="214" y="0"/>
                  <a:pt x="192" y="0"/>
                </a:cubicBezTo>
                <a:close/>
                <a:moveTo>
                  <a:pt x="116" y="376"/>
                </a:moveTo>
                <a:cubicBezTo>
                  <a:pt x="101" y="376"/>
                  <a:pt x="88" y="367"/>
                  <a:pt x="88" y="356"/>
                </a:cubicBezTo>
                <a:cubicBezTo>
                  <a:pt x="88" y="345"/>
                  <a:pt x="101" y="336"/>
                  <a:pt x="116" y="336"/>
                </a:cubicBezTo>
                <a:cubicBezTo>
                  <a:pt x="131" y="336"/>
                  <a:pt x="144" y="345"/>
                  <a:pt x="144" y="356"/>
                </a:cubicBezTo>
                <a:cubicBezTo>
                  <a:pt x="144" y="367"/>
                  <a:pt x="131" y="376"/>
                  <a:pt x="116" y="376"/>
                </a:cubicBezTo>
                <a:close/>
                <a:moveTo>
                  <a:pt x="200" y="316"/>
                </a:moveTo>
                <a:cubicBezTo>
                  <a:pt x="32" y="316"/>
                  <a:pt x="32" y="316"/>
                  <a:pt x="32" y="316"/>
                </a:cubicBezTo>
                <a:cubicBezTo>
                  <a:pt x="32" y="52"/>
                  <a:pt x="32" y="52"/>
                  <a:pt x="32" y="52"/>
                </a:cubicBezTo>
                <a:cubicBezTo>
                  <a:pt x="200" y="52"/>
                  <a:pt x="200" y="52"/>
                  <a:pt x="200" y="52"/>
                </a:cubicBezTo>
                <a:lnTo>
                  <a:pt x="200" y="3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800" dirty="0">
              <a:solidFill>
                <a:schemeClr val="bg1"/>
              </a:solidFill>
            </a:endParaRPr>
          </a:p>
        </p:txBody>
      </p:sp>
      <p:sp>
        <p:nvSpPr>
          <p:cNvPr id="16" name="Oval 22"/>
          <p:cNvSpPr/>
          <p:nvPr/>
        </p:nvSpPr>
        <p:spPr>
          <a:xfrm>
            <a:off x="6705875" y="3519148"/>
            <a:ext cx="704171" cy="704171"/>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17" name="Freeform 11"/>
          <p:cNvSpPr>
            <a:spLocks/>
          </p:cNvSpPr>
          <p:nvPr/>
        </p:nvSpPr>
        <p:spPr bwMode="auto">
          <a:xfrm>
            <a:off x="6913262" y="3726878"/>
            <a:ext cx="289394" cy="288709"/>
          </a:xfrm>
          <a:custGeom>
            <a:avLst/>
            <a:gdLst>
              <a:gd name="T0" fmla="*/ 208 w 358"/>
              <a:gd name="T1" fmla="*/ 207 h 357"/>
              <a:gd name="T2" fmla="*/ 126 w 358"/>
              <a:gd name="T3" fmla="*/ 255 h 357"/>
              <a:gd name="T4" fmla="*/ 46 w 358"/>
              <a:gd name="T5" fmla="*/ 253 h 357"/>
              <a:gd name="T6" fmla="*/ 56 w 358"/>
              <a:gd name="T7" fmla="*/ 334 h 357"/>
              <a:gd name="T8" fmla="*/ 251 w 358"/>
              <a:gd name="T9" fmla="*/ 250 h 357"/>
              <a:gd name="T10" fmla="*/ 335 w 358"/>
              <a:gd name="T11" fmla="*/ 55 h 357"/>
              <a:gd name="T12" fmla="*/ 254 w 358"/>
              <a:gd name="T13" fmla="*/ 45 h 357"/>
              <a:gd name="T14" fmla="*/ 256 w 358"/>
              <a:gd name="T15" fmla="*/ 125 h 357"/>
              <a:gd name="T16" fmla="*/ 208 w 358"/>
              <a:gd name="T17" fmla="*/ 20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8" h="357">
                <a:moveTo>
                  <a:pt x="208" y="207"/>
                </a:moveTo>
                <a:cubicBezTo>
                  <a:pt x="177" y="239"/>
                  <a:pt x="140" y="269"/>
                  <a:pt x="126" y="255"/>
                </a:cubicBezTo>
                <a:cubicBezTo>
                  <a:pt x="105" y="234"/>
                  <a:pt x="92" y="216"/>
                  <a:pt x="46" y="253"/>
                </a:cubicBezTo>
                <a:cubicBezTo>
                  <a:pt x="0" y="290"/>
                  <a:pt x="36" y="314"/>
                  <a:pt x="56" y="334"/>
                </a:cubicBezTo>
                <a:cubicBezTo>
                  <a:pt x="79" y="357"/>
                  <a:pt x="165" y="335"/>
                  <a:pt x="251" y="250"/>
                </a:cubicBezTo>
                <a:cubicBezTo>
                  <a:pt x="336" y="165"/>
                  <a:pt x="358" y="78"/>
                  <a:pt x="335" y="55"/>
                </a:cubicBezTo>
                <a:cubicBezTo>
                  <a:pt x="315" y="35"/>
                  <a:pt x="290" y="0"/>
                  <a:pt x="254" y="45"/>
                </a:cubicBezTo>
                <a:cubicBezTo>
                  <a:pt x="217" y="91"/>
                  <a:pt x="235" y="104"/>
                  <a:pt x="256" y="125"/>
                </a:cubicBezTo>
                <a:cubicBezTo>
                  <a:pt x="270" y="139"/>
                  <a:pt x="240" y="176"/>
                  <a:pt x="208" y="2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800" dirty="0">
              <a:solidFill>
                <a:schemeClr val="bg1"/>
              </a:solidFill>
            </a:endParaRPr>
          </a:p>
        </p:txBody>
      </p:sp>
      <p:sp>
        <p:nvSpPr>
          <p:cNvPr id="18" name="Oval 27"/>
          <p:cNvSpPr/>
          <p:nvPr/>
        </p:nvSpPr>
        <p:spPr>
          <a:xfrm>
            <a:off x="6705875" y="5040602"/>
            <a:ext cx="704171" cy="704171"/>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19" name="Freeform 16"/>
          <p:cNvSpPr>
            <a:spLocks noEditPoints="1"/>
          </p:cNvSpPr>
          <p:nvPr/>
        </p:nvSpPr>
        <p:spPr bwMode="auto">
          <a:xfrm>
            <a:off x="6913578" y="5281656"/>
            <a:ext cx="283194" cy="249293"/>
          </a:xfrm>
          <a:custGeom>
            <a:avLst/>
            <a:gdLst>
              <a:gd name="T0" fmla="*/ 360 w 400"/>
              <a:gd name="T1" fmla="*/ 0 h 352"/>
              <a:gd name="T2" fmla="*/ 40 w 400"/>
              <a:gd name="T3" fmla="*/ 0 h 352"/>
              <a:gd name="T4" fmla="*/ 0 w 400"/>
              <a:gd name="T5" fmla="*/ 40 h 352"/>
              <a:gd name="T6" fmla="*/ 0 w 400"/>
              <a:gd name="T7" fmla="*/ 260 h 352"/>
              <a:gd name="T8" fmla="*/ 39 w 400"/>
              <a:gd name="T9" fmla="*/ 308 h 352"/>
              <a:gd name="T10" fmla="*/ 126 w 400"/>
              <a:gd name="T11" fmla="*/ 325 h 352"/>
              <a:gd name="T12" fmla="*/ 100 w 400"/>
              <a:gd name="T13" fmla="*/ 352 h 352"/>
              <a:gd name="T14" fmla="*/ 300 w 400"/>
              <a:gd name="T15" fmla="*/ 352 h 352"/>
              <a:gd name="T16" fmla="*/ 273 w 400"/>
              <a:gd name="T17" fmla="*/ 325 h 352"/>
              <a:gd name="T18" fmla="*/ 361 w 400"/>
              <a:gd name="T19" fmla="*/ 308 h 352"/>
              <a:gd name="T20" fmla="*/ 400 w 400"/>
              <a:gd name="T21" fmla="*/ 260 h 352"/>
              <a:gd name="T22" fmla="*/ 400 w 400"/>
              <a:gd name="T23" fmla="*/ 40 h 352"/>
              <a:gd name="T24" fmla="*/ 360 w 400"/>
              <a:gd name="T25" fmla="*/ 0 h 352"/>
              <a:gd name="T26" fmla="*/ 360 w 400"/>
              <a:gd name="T27" fmla="*/ 258 h 352"/>
              <a:gd name="T28" fmla="*/ 40 w 400"/>
              <a:gd name="T29" fmla="*/ 258 h 352"/>
              <a:gd name="T30" fmla="*/ 40 w 400"/>
              <a:gd name="T31" fmla="*/ 36 h 352"/>
              <a:gd name="T32" fmla="*/ 360 w 400"/>
              <a:gd name="T33" fmla="*/ 36 h 352"/>
              <a:gd name="T34" fmla="*/ 360 w 400"/>
              <a:gd name="T35" fmla="*/ 258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352">
                <a:moveTo>
                  <a:pt x="360" y="0"/>
                </a:moveTo>
                <a:cubicBezTo>
                  <a:pt x="40" y="0"/>
                  <a:pt x="40" y="0"/>
                  <a:pt x="40" y="0"/>
                </a:cubicBezTo>
                <a:cubicBezTo>
                  <a:pt x="18" y="0"/>
                  <a:pt x="0" y="18"/>
                  <a:pt x="0" y="40"/>
                </a:cubicBezTo>
                <a:cubicBezTo>
                  <a:pt x="0" y="260"/>
                  <a:pt x="0" y="260"/>
                  <a:pt x="0" y="260"/>
                </a:cubicBezTo>
                <a:cubicBezTo>
                  <a:pt x="0" y="282"/>
                  <a:pt x="17" y="303"/>
                  <a:pt x="39" y="308"/>
                </a:cubicBezTo>
                <a:cubicBezTo>
                  <a:pt x="126" y="325"/>
                  <a:pt x="126" y="325"/>
                  <a:pt x="126" y="325"/>
                </a:cubicBezTo>
                <a:cubicBezTo>
                  <a:pt x="126" y="325"/>
                  <a:pt x="51" y="352"/>
                  <a:pt x="100" y="352"/>
                </a:cubicBezTo>
                <a:cubicBezTo>
                  <a:pt x="300" y="352"/>
                  <a:pt x="300" y="352"/>
                  <a:pt x="300" y="352"/>
                </a:cubicBezTo>
                <a:cubicBezTo>
                  <a:pt x="348" y="352"/>
                  <a:pt x="273" y="325"/>
                  <a:pt x="273" y="325"/>
                </a:cubicBezTo>
                <a:cubicBezTo>
                  <a:pt x="361" y="308"/>
                  <a:pt x="361" y="308"/>
                  <a:pt x="361" y="308"/>
                </a:cubicBezTo>
                <a:cubicBezTo>
                  <a:pt x="382" y="303"/>
                  <a:pt x="400" y="282"/>
                  <a:pt x="400" y="260"/>
                </a:cubicBezTo>
                <a:cubicBezTo>
                  <a:pt x="400" y="40"/>
                  <a:pt x="400" y="40"/>
                  <a:pt x="400" y="40"/>
                </a:cubicBezTo>
                <a:cubicBezTo>
                  <a:pt x="400" y="18"/>
                  <a:pt x="382" y="0"/>
                  <a:pt x="360" y="0"/>
                </a:cubicBezTo>
                <a:close/>
                <a:moveTo>
                  <a:pt x="360" y="258"/>
                </a:moveTo>
                <a:cubicBezTo>
                  <a:pt x="40" y="258"/>
                  <a:pt x="40" y="258"/>
                  <a:pt x="40" y="258"/>
                </a:cubicBezTo>
                <a:cubicBezTo>
                  <a:pt x="40" y="36"/>
                  <a:pt x="40" y="36"/>
                  <a:pt x="40" y="36"/>
                </a:cubicBezTo>
                <a:cubicBezTo>
                  <a:pt x="360" y="36"/>
                  <a:pt x="360" y="36"/>
                  <a:pt x="360" y="36"/>
                </a:cubicBezTo>
                <a:lnTo>
                  <a:pt x="360" y="25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800" dirty="0">
              <a:solidFill>
                <a:schemeClr val="bg1"/>
              </a:solidFill>
            </a:endParaRPr>
          </a:p>
        </p:txBody>
      </p:sp>
      <p:sp>
        <p:nvSpPr>
          <p:cNvPr id="20" name="Content Placeholder 2"/>
          <p:cNvSpPr txBox="1">
            <a:spLocks/>
          </p:cNvSpPr>
          <p:nvPr/>
        </p:nvSpPr>
        <p:spPr>
          <a:xfrm>
            <a:off x="1648863" y="5259813"/>
            <a:ext cx="4073713" cy="7659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smtClean="0">
                <a:solidFill>
                  <a:schemeClr val="bg1"/>
                </a:solidFill>
              </a:rPr>
              <a:t>Lorem Ipsum has been the industry's standard dummy text ever since the 1500s, when an unknown printer took a galley of type and scrambled it to make a type specimen book.</a:t>
            </a:r>
            <a:endParaRPr lang="en-US" sz="1400" dirty="0">
              <a:solidFill>
                <a:schemeClr val="bg1"/>
              </a:solidFill>
            </a:endParaRPr>
          </a:p>
        </p:txBody>
      </p:sp>
      <p:sp>
        <p:nvSpPr>
          <p:cNvPr id="21" name="Freeform 38"/>
          <p:cNvSpPr>
            <a:spLocks noEditPoints="1"/>
          </p:cNvSpPr>
          <p:nvPr/>
        </p:nvSpPr>
        <p:spPr bwMode="auto">
          <a:xfrm>
            <a:off x="823795" y="5379243"/>
            <a:ext cx="716929" cy="732954"/>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solidFill>
                <a:schemeClr val="lt1"/>
              </a:solidFill>
            </a:endParaRPr>
          </a:p>
        </p:txBody>
      </p:sp>
    </p:spTree>
    <p:extLst>
      <p:ext uri="{BB962C8B-B14F-4D97-AF65-F5344CB8AC3E}">
        <p14:creationId xmlns:p14="http://schemas.microsoft.com/office/powerpoint/2010/main" val="2196054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3291840" y="173102"/>
            <a:ext cx="5608320" cy="3440802"/>
            <a:chOff x="459159" y="1059046"/>
            <a:chExt cx="4757150" cy="2918593"/>
          </a:xfrm>
        </p:grpSpPr>
        <p:grpSp>
          <p:nvGrpSpPr>
            <p:cNvPr id="13" name="组合 12"/>
            <p:cNvGrpSpPr/>
            <p:nvPr/>
          </p:nvGrpSpPr>
          <p:grpSpPr>
            <a:xfrm>
              <a:off x="459159" y="1059046"/>
              <a:ext cx="4757150" cy="2918593"/>
              <a:chOff x="1251204" y="190500"/>
              <a:chExt cx="9675114" cy="5935847"/>
            </a:xfrm>
          </p:grpSpPr>
          <p:sp>
            <p:nvSpPr>
              <p:cNvPr id="2" name="等腰三角形 1"/>
              <p:cNvSpPr/>
              <p:nvPr/>
            </p:nvSpPr>
            <p:spPr>
              <a:xfrm flipV="1">
                <a:off x="3489960" y="1463040"/>
                <a:ext cx="5212080" cy="44931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H="1" flipV="1">
                <a:off x="1781860" y="2514600"/>
                <a:ext cx="2174444" cy="1874520"/>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H="1">
                <a:off x="6308496" y="4489275"/>
                <a:ext cx="1701648" cy="146693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flipH="1">
                <a:off x="7717536" y="755694"/>
                <a:ext cx="1305816" cy="112570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H="1">
                <a:off x="8461247" y="2307020"/>
                <a:ext cx="992125" cy="8552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H="1">
                <a:off x="2668524" y="1170852"/>
                <a:ext cx="708052" cy="61038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H="1">
                <a:off x="1251204" y="2973508"/>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H="1" flipV="1">
                <a:off x="10334244" y="31623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H="1" flipV="1">
                <a:off x="3095244" y="5883820"/>
                <a:ext cx="281332" cy="24252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H="1">
                <a:off x="9520121" y="774217"/>
                <a:ext cx="1168149" cy="1007024"/>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H="1" flipV="1">
                <a:off x="10531602" y="1905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890573" y="1810393"/>
              <a:ext cx="3901440" cy="1754326"/>
            </a:xfrm>
            <a:prstGeom prst="rect">
              <a:avLst/>
            </a:prstGeom>
            <a:noFill/>
          </p:spPr>
          <p:txBody>
            <a:bodyPr wrap="square" rtlCol="0">
              <a:spAutoFit/>
            </a:bodyPr>
            <a:lstStyle/>
            <a:p>
              <a:pPr algn="ctr"/>
              <a:r>
                <a:rPr lang="en-US" altLang="zh-CN" sz="5400" b="1" dirty="0" smtClean="0">
                  <a:solidFill>
                    <a:schemeClr val="bg1"/>
                  </a:solidFill>
                </a:rPr>
                <a:t>CONT</a:t>
              </a:r>
            </a:p>
            <a:p>
              <a:pPr algn="ctr"/>
              <a:r>
                <a:rPr lang="en-US" altLang="zh-CN" sz="5400" b="1" dirty="0" smtClean="0">
                  <a:solidFill>
                    <a:schemeClr val="bg1"/>
                  </a:solidFill>
                </a:rPr>
                <a:t>ENTS</a:t>
              </a:r>
              <a:endParaRPr lang="zh-CN" altLang="en-US" sz="5400" b="1" dirty="0">
                <a:solidFill>
                  <a:schemeClr val="bg1"/>
                </a:solidFill>
              </a:endParaRPr>
            </a:p>
          </p:txBody>
        </p:sp>
      </p:grpSp>
      <p:sp>
        <p:nvSpPr>
          <p:cNvPr id="30" name="文本框 29"/>
          <p:cNvSpPr txBox="1"/>
          <p:nvPr/>
        </p:nvSpPr>
        <p:spPr>
          <a:xfrm>
            <a:off x="947527" y="4627921"/>
            <a:ext cx="5200650" cy="523220"/>
          </a:xfrm>
          <a:prstGeom prst="rect">
            <a:avLst/>
          </a:prstGeom>
          <a:noFill/>
        </p:spPr>
        <p:txBody>
          <a:bodyPr wrap="square" rtlCol="0">
            <a:spAutoFit/>
          </a:bodyPr>
          <a:lstStyle/>
          <a:p>
            <a:pPr algn="ctr"/>
            <a:r>
              <a:rPr lang="en-US" altLang="zh-CN" sz="2800" dirty="0" smtClean="0">
                <a:solidFill>
                  <a:schemeClr val="bg1"/>
                </a:solidFill>
              </a:rPr>
              <a:t>MOMODA POWERPOINT</a:t>
            </a:r>
            <a:endParaRPr lang="zh-CN" altLang="en-US" sz="2800" dirty="0">
              <a:solidFill>
                <a:schemeClr val="bg1"/>
              </a:solidFill>
            </a:endParaRPr>
          </a:p>
        </p:txBody>
      </p:sp>
      <p:sp>
        <p:nvSpPr>
          <p:cNvPr id="31" name="文本框 30"/>
          <p:cNvSpPr txBox="1"/>
          <p:nvPr/>
        </p:nvSpPr>
        <p:spPr>
          <a:xfrm>
            <a:off x="947527" y="5582741"/>
            <a:ext cx="5200650" cy="523220"/>
          </a:xfrm>
          <a:prstGeom prst="rect">
            <a:avLst/>
          </a:prstGeom>
          <a:noFill/>
        </p:spPr>
        <p:txBody>
          <a:bodyPr wrap="square" rtlCol="0">
            <a:spAutoFit/>
          </a:bodyPr>
          <a:lstStyle/>
          <a:p>
            <a:pPr algn="ctr"/>
            <a:r>
              <a:rPr lang="en-US" altLang="zh-CN" sz="2800" dirty="0" smtClean="0">
                <a:solidFill>
                  <a:schemeClr val="bg1"/>
                </a:solidFill>
              </a:rPr>
              <a:t>MOMODA POWERPOINT</a:t>
            </a:r>
            <a:endParaRPr lang="zh-CN" altLang="en-US" sz="2800" dirty="0">
              <a:solidFill>
                <a:schemeClr val="bg1"/>
              </a:solidFill>
            </a:endParaRPr>
          </a:p>
        </p:txBody>
      </p:sp>
      <p:sp>
        <p:nvSpPr>
          <p:cNvPr id="32" name="文本框 31"/>
          <p:cNvSpPr txBox="1"/>
          <p:nvPr/>
        </p:nvSpPr>
        <p:spPr>
          <a:xfrm>
            <a:off x="6043824" y="4627921"/>
            <a:ext cx="5200650" cy="523220"/>
          </a:xfrm>
          <a:prstGeom prst="rect">
            <a:avLst/>
          </a:prstGeom>
          <a:noFill/>
        </p:spPr>
        <p:txBody>
          <a:bodyPr wrap="square" rtlCol="0">
            <a:spAutoFit/>
          </a:bodyPr>
          <a:lstStyle/>
          <a:p>
            <a:pPr algn="ctr"/>
            <a:r>
              <a:rPr lang="en-US" altLang="zh-CN" sz="2800" dirty="0" smtClean="0">
                <a:solidFill>
                  <a:schemeClr val="bg1"/>
                </a:solidFill>
              </a:rPr>
              <a:t>MOMODA POWERPOINT</a:t>
            </a:r>
            <a:endParaRPr lang="zh-CN" altLang="en-US" sz="2800" dirty="0">
              <a:solidFill>
                <a:schemeClr val="bg1"/>
              </a:solidFill>
            </a:endParaRPr>
          </a:p>
        </p:txBody>
      </p:sp>
      <p:sp>
        <p:nvSpPr>
          <p:cNvPr id="33" name="文本框 32"/>
          <p:cNvSpPr txBox="1"/>
          <p:nvPr/>
        </p:nvSpPr>
        <p:spPr>
          <a:xfrm>
            <a:off x="6043824" y="5582741"/>
            <a:ext cx="5200650" cy="523220"/>
          </a:xfrm>
          <a:prstGeom prst="rect">
            <a:avLst/>
          </a:prstGeom>
          <a:noFill/>
        </p:spPr>
        <p:txBody>
          <a:bodyPr wrap="square" rtlCol="0">
            <a:spAutoFit/>
          </a:bodyPr>
          <a:lstStyle/>
          <a:p>
            <a:pPr algn="ctr"/>
            <a:r>
              <a:rPr lang="en-US" altLang="zh-CN" sz="2800" dirty="0" smtClean="0">
                <a:solidFill>
                  <a:schemeClr val="bg1"/>
                </a:solidFill>
              </a:rPr>
              <a:t>MOMODA POWERPOINT</a:t>
            </a:r>
            <a:endParaRPr lang="zh-CN" altLang="en-US" sz="2800" dirty="0">
              <a:solidFill>
                <a:schemeClr val="bg1"/>
              </a:solidFill>
            </a:endParaRPr>
          </a:p>
        </p:txBody>
      </p:sp>
    </p:spTree>
    <p:extLst>
      <p:ext uri="{BB962C8B-B14F-4D97-AF65-F5344CB8AC3E}">
        <p14:creationId xmlns:p14="http://schemas.microsoft.com/office/powerpoint/2010/main" val="1591217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760" y="320040"/>
            <a:ext cx="1889760"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8760" y="445113"/>
            <a:ext cx="118872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20" y="1115147"/>
            <a:ext cx="822960"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49460" y="434272"/>
            <a:ext cx="5200650" cy="523220"/>
          </a:xfrm>
          <a:prstGeom prst="rect">
            <a:avLst/>
          </a:prstGeom>
          <a:noFill/>
        </p:spPr>
        <p:txBody>
          <a:bodyPr wrap="square" rtlCol="0">
            <a:spAutoFit/>
          </a:bodyPr>
          <a:lstStyle/>
          <a:p>
            <a:r>
              <a:rPr lang="en-US" altLang="zh-CN" sz="2800" b="1" dirty="0" smtClean="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119"/>
            <a:ext cx="863962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sp>
        <p:nvSpPr>
          <p:cNvPr id="7" name="任意多边形 6"/>
          <p:cNvSpPr/>
          <p:nvPr/>
        </p:nvSpPr>
        <p:spPr>
          <a:xfrm>
            <a:off x="717339" y="1971242"/>
            <a:ext cx="10893640" cy="1585999"/>
          </a:xfrm>
          <a:custGeom>
            <a:avLst/>
            <a:gdLst>
              <a:gd name="connsiteX0" fmla="*/ 0 w 10893640"/>
              <a:gd name="connsiteY0" fmla="*/ 396500 h 1585999"/>
              <a:gd name="connsiteX1" fmla="*/ 10100641 w 10893640"/>
              <a:gd name="connsiteY1" fmla="*/ 396500 h 1585999"/>
              <a:gd name="connsiteX2" fmla="*/ 10100641 w 10893640"/>
              <a:gd name="connsiteY2" fmla="*/ 0 h 1585999"/>
              <a:gd name="connsiteX3" fmla="*/ 10893640 w 10893640"/>
              <a:gd name="connsiteY3" fmla="*/ 793000 h 1585999"/>
              <a:gd name="connsiteX4" fmla="*/ 10100641 w 10893640"/>
              <a:gd name="connsiteY4" fmla="*/ 1585999 h 1585999"/>
              <a:gd name="connsiteX5" fmla="*/ 10100641 w 10893640"/>
              <a:gd name="connsiteY5" fmla="*/ 1189499 h 1585999"/>
              <a:gd name="connsiteX6" fmla="*/ 0 w 10893640"/>
              <a:gd name="connsiteY6" fmla="*/ 1189499 h 1585999"/>
              <a:gd name="connsiteX7" fmla="*/ 0 w 10893640"/>
              <a:gd name="connsiteY7" fmla="*/ 396500 h 15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3640" h="1585999">
                <a:moveTo>
                  <a:pt x="0" y="396500"/>
                </a:moveTo>
                <a:lnTo>
                  <a:pt x="10100641" y="396500"/>
                </a:lnTo>
                <a:lnTo>
                  <a:pt x="10100641" y="0"/>
                </a:lnTo>
                <a:lnTo>
                  <a:pt x="10893640" y="793000"/>
                </a:lnTo>
                <a:lnTo>
                  <a:pt x="10100641" y="1585999"/>
                </a:lnTo>
                <a:lnTo>
                  <a:pt x="10100641" y="1189499"/>
                </a:lnTo>
                <a:lnTo>
                  <a:pt x="0" y="1189499"/>
                </a:lnTo>
                <a:lnTo>
                  <a:pt x="0" y="396500"/>
                </a:lnTo>
                <a:close/>
              </a:path>
            </a:pathLst>
          </a:custGeom>
          <a:solidFill>
            <a:schemeClr val="accent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rPr>
              <a:t>Brainstorm</a:t>
            </a:r>
          </a:p>
        </p:txBody>
      </p:sp>
      <p:sp>
        <p:nvSpPr>
          <p:cNvPr id="8" name="任意多边形 7"/>
          <p:cNvSpPr/>
          <p:nvPr/>
        </p:nvSpPr>
        <p:spPr>
          <a:xfrm>
            <a:off x="3228323" y="2499591"/>
            <a:ext cx="8382655" cy="1585999"/>
          </a:xfrm>
          <a:custGeom>
            <a:avLst/>
            <a:gdLst>
              <a:gd name="connsiteX0" fmla="*/ 0 w 8382655"/>
              <a:gd name="connsiteY0" fmla="*/ 396500 h 1585999"/>
              <a:gd name="connsiteX1" fmla="*/ 7589656 w 8382655"/>
              <a:gd name="connsiteY1" fmla="*/ 396500 h 1585999"/>
              <a:gd name="connsiteX2" fmla="*/ 7589656 w 8382655"/>
              <a:gd name="connsiteY2" fmla="*/ 0 h 1585999"/>
              <a:gd name="connsiteX3" fmla="*/ 8382655 w 8382655"/>
              <a:gd name="connsiteY3" fmla="*/ 793000 h 1585999"/>
              <a:gd name="connsiteX4" fmla="*/ 7589656 w 8382655"/>
              <a:gd name="connsiteY4" fmla="*/ 1585999 h 1585999"/>
              <a:gd name="connsiteX5" fmla="*/ 7589656 w 8382655"/>
              <a:gd name="connsiteY5" fmla="*/ 1189499 h 1585999"/>
              <a:gd name="connsiteX6" fmla="*/ 0 w 8382655"/>
              <a:gd name="connsiteY6" fmla="*/ 1189499 h 1585999"/>
              <a:gd name="connsiteX7" fmla="*/ 0 w 8382655"/>
              <a:gd name="connsiteY7" fmla="*/ 396500 h 15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82655" h="1585999">
                <a:moveTo>
                  <a:pt x="0" y="396500"/>
                </a:moveTo>
                <a:lnTo>
                  <a:pt x="7589656" y="396500"/>
                </a:lnTo>
                <a:lnTo>
                  <a:pt x="7589656" y="0"/>
                </a:lnTo>
                <a:lnTo>
                  <a:pt x="8382655" y="793000"/>
                </a:lnTo>
                <a:lnTo>
                  <a:pt x="7589656" y="1585999"/>
                </a:lnTo>
                <a:lnTo>
                  <a:pt x="7589656" y="1189499"/>
                </a:lnTo>
                <a:lnTo>
                  <a:pt x="0" y="1189499"/>
                </a:lnTo>
                <a:lnTo>
                  <a:pt x="0" y="396500"/>
                </a:lnTo>
                <a:close/>
              </a:path>
            </a:pathLst>
          </a:cu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rPr>
              <a:t>Conceptualization</a:t>
            </a:r>
          </a:p>
        </p:txBody>
      </p:sp>
      <p:sp>
        <p:nvSpPr>
          <p:cNvPr id="9" name="任意多边形 8"/>
          <p:cNvSpPr/>
          <p:nvPr/>
        </p:nvSpPr>
        <p:spPr>
          <a:xfrm>
            <a:off x="5739307" y="3028258"/>
            <a:ext cx="5871671" cy="1585999"/>
          </a:xfrm>
          <a:custGeom>
            <a:avLst/>
            <a:gdLst>
              <a:gd name="connsiteX0" fmla="*/ 0 w 5871671"/>
              <a:gd name="connsiteY0" fmla="*/ 396500 h 1585999"/>
              <a:gd name="connsiteX1" fmla="*/ 5078672 w 5871671"/>
              <a:gd name="connsiteY1" fmla="*/ 396500 h 1585999"/>
              <a:gd name="connsiteX2" fmla="*/ 5078672 w 5871671"/>
              <a:gd name="connsiteY2" fmla="*/ 0 h 1585999"/>
              <a:gd name="connsiteX3" fmla="*/ 5871671 w 5871671"/>
              <a:gd name="connsiteY3" fmla="*/ 793000 h 1585999"/>
              <a:gd name="connsiteX4" fmla="*/ 5078672 w 5871671"/>
              <a:gd name="connsiteY4" fmla="*/ 1585999 h 1585999"/>
              <a:gd name="connsiteX5" fmla="*/ 5078672 w 5871671"/>
              <a:gd name="connsiteY5" fmla="*/ 1189499 h 1585999"/>
              <a:gd name="connsiteX6" fmla="*/ 0 w 5871671"/>
              <a:gd name="connsiteY6" fmla="*/ 1189499 h 1585999"/>
              <a:gd name="connsiteX7" fmla="*/ 0 w 5871671"/>
              <a:gd name="connsiteY7" fmla="*/ 396500 h 15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1671" h="1585999">
                <a:moveTo>
                  <a:pt x="0" y="396500"/>
                </a:moveTo>
                <a:lnTo>
                  <a:pt x="5078672" y="396500"/>
                </a:lnTo>
                <a:lnTo>
                  <a:pt x="5078672" y="0"/>
                </a:lnTo>
                <a:lnTo>
                  <a:pt x="5871671" y="793000"/>
                </a:lnTo>
                <a:lnTo>
                  <a:pt x="5078672" y="1585999"/>
                </a:lnTo>
                <a:lnTo>
                  <a:pt x="5078672" y="1189499"/>
                </a:lnTo>
                <a:lnTo>
                  <a:pt x="0" y="1189499"/>
                </a:lnTo>
                <a:lnTo>
                  <a:pt x="0" y="396500"/>
                </a:lnTo>
                <a:close/>
              </a:path>
            </a:pathLst>
          </a:custGeom>
          <a:solidFill>
            <a:schemeClr val="accent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rPr>
              <a:t>Proposal</a:t>
            </a:r>
          </a:p>
        </p:txBody>
      </p:sp>
      <p:sp>
        <p:nvSpPr>
          <p:cNvPr id="10" name="任意多边形 9"/>
          <p:cNvSpPr/>
          <p:nvPr/>
        </p:nvSpPr>
        <p:spPr>
          <a:xfrm>
            <a:off x="8250291" y="3556607"/>
            <a:ext cx="3360687" cy="1585999"/>
          </a:xfrm>
          <a:custGeom>
            <a:avLst/>
            <a:gdLst>
              <a:gd name="connsiteX0" fmla="*/ 0 w 3360687"/>
              <a:gd name="connsiteY0" fmla="*/ 396500 h 1585999"/>
              <a:gd name="connsiteX1" fmla="*/ 2567688 w 3360687"/>
              <a:gd name="connsiteY1" fmla="*/ 396500 h 1585999"/>
              <a:gd name="connsiteX2" fmla="*/ 2567688 w 3360687"/>
              <a:gd name="connsiteY2" fmla="*/ 0 h 1585999"/>
              <a:gd name="connsiteX3" fmla="*/ 3360687 w 3360687"/>
              <a:gd name="connsiteY3" fmla="*/ 793000 h 1585999"/>
              <a:gd name="connsiteX4" fmla="*/ 2567688 w 3360687"/>
              <a:gd name="connsiteY4" fmla="*/ 1585999 h 1585999"/>
              <a:gd name="connsiteX5" fmla="*/ 2567688 w 3360687"/>
              <a:gd name="connsiteY5" fmla="*/ 1189499 h 1585999"/>
              <a:gd name="connsiteX6" fmla="*/ 0 w 3360687"/>
              <a:gd name="connsiteY6" fmla="*/ 1189499 h 1585999"/>
              <a:gd name="connsiteX7" fmla="*/ 0 w 3360687"/>
              <a:gd name="connsiteY7" fmla="*/ 396500 h 15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0687" h="1585999">
                <a:moveTo>
                  <a:pt x="0" y="396500"/>
                </a:moveTo>
                <a:lnTo>
                  <a:pt x="2567688" y="396500"/>
                </a:lnTo>
                <a:lnTo>
                  <a:pt x="2567688" y="0"/>
                </a:lnTo>
                <a:lnTo>
                  <a:pt x="3360687" y="793000"/>
                </a:lnTo>
                <a:lnTo>
                  <a:pt x="2567688" y="1585999"/>
                </a:lnTo>
                <a:lnTo>
                  <a:pt x="2567688" y="1189499"/>
                </a:lnTo>
                <a:lnTo>
                  <a:pt x="0" y="1189499"/>
                </a:lnTo>
                <a:lnTo>
                  <a:pt x="0" y="396500"/>
                </a:lnTo>
                <a:close/>
              </a:path>
            </a:pathLst>
          </a:cu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chemeClr val="tx1"/>
                </a:solidFill>
              </a:rPr>
              <a:t>Revisions</a:t>
            </a:r>
          </a:p>
        </p:txBody>
      </p:sp>
      <p:sp>
        <p:nvSpPr>
          <p:cNvPr id="11" name="Freeform 6"/>
          <p:cNvSpPr>
            <a:spLocks noEditPoints="1"/>
          </p:cNvSpPr>
          <p:nvPr/>
        </p:nvSpPr>
        <p:spPr bwMode="auto">
          <a:xfrm>
            <a:off x="887538" y="2545449"/>
            <a:ext cx="389335" cy="414736"/>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3200" dirty="0">
              <a:solidFill>
                <a:schemeClr val="bg1"/>
              </a:solidFill>
            </a:endParaRPr>
          </a:p>
        </p:txBody>
      </p:sp>
      <p:sp>
        <p:nvSpPr>
          <p:cNvPr id="12" name="Freeform 11"/>
          <p:cNvSpPr>
            <a:spLocks noEditPoints="1"/>
          </p:cNvSpPr>
          <p:nvPr/>
        </p:nvSpPr>
        <p:spPr bwMode="auto">
          <a:xfrm>
            <a:off x="3361427" y="3043270"/>
            <a:ext cx="501785" cy="502317"/>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3200" dirty="0">
              <a:solidFill>
                <a:schemeClr val="bg1"/>
              </a:solidFill>
            </a:endParaRPr>
          </a:p>
        </p:txBody>
      </p:sp>
      <p:sp>
        <p:nvSpPr>
          <p:cNvPr id="13" name="Freeform 21"/>
          <p:cNvSpPr>
            <a:spLocks noEditPoints="1"/>
          </p:cNvSpPr>
          <p:nvPr/>
        </p:nvSpPr>
        <p:spPr bwMode="auto">
          <a:xfrm>
            <a:off x="5948230" y="3619156"/>
            <a:ext cx="427456" cy="428806"/>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3200" dirty="0">
              <a:solidFill>
                <a:schemeClr val="bg1"/>
              </a:solidFill>
            </a:endParaRPr>
          </a:p>
        </p:txBody>
      </p:sp>
      <p:sp>
        <p:nvSpPr>
          <p:cNvPr id="14" name="Content Placeholder 2"/>
          <p:cNvSpPr txBox="1">
            <a:spLocks/>
          </p:cNvSpPr>
          <p:nvPr/>
        </p:nvSpPr>
        <p:spPr>
          <a:xfrm>
            <a:off x="581021" y="3545572"/>
            <a:ext cx="2463115" cy="2462213"/>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poseur </a:t>
            </a:r>
            <a:r>
              <a:rPr lang="en-US" dirty="0">
                <a:solidFill>
                  <a:schemeClr val="bg1"/>
                </a:solidFill>
              </a:rPr>
              <a:t>tincidunt. Quisque nibh dolor, </a:t>
            </a:r>
            <a:r>
              <a:rPr lang="en-US" dirty="0" smtClean="0">
                <a:solidFill>
                  <a:schemeClr val="bg1"/>
                </a:solidFill>
              </a:rPr>
              <a:t>ac sim </a:t>
            </a:r>
            <a:r>
              <a:rPr lang="en-US" dirty="0">
                <a:solidFill>
                  <a:schemeClr val="bg1"/>
                </a:solidFill>
              </a:rPr>
              <a:t>ut, luctus ac urna. </a:t>
            </a:r>
          </a:p>
        </p:txBody>
      </p:sp>
      <p:sp>
        <p:nvSpPr>
          <p:cNvPr id="15" name="Freeform 26"/>
          <p:cNvSpPr>
            <a:spLocks/>
          </p:cNvSpPr>
          <p:nvPr/>
        </p:nvSpPr>
        <p:spPr bwMode="auto">
          <a:xfrm>
            <a:off x="8470307" y="4154063"/>
            <a:ext cx="351885" cy="364939"/>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3200" dirty="0">
              <a:solidFill>
                <a:schemeClr val="bg1"/>
              </a:solidFill>
            </a:endParaRPr>
          </a:p>
        </p:txBody>
      </p:sp>
      <p:sp>
        <p:nvSpPr>
          <p:cNvPr id="16" name="Content Placeholder 2"/>
          <p:cNvSpPr txBox="1">
            <a:spLocks/>
          </p:cNvSpPr>
          <p:nvPr/>
        </p:nvSpPr>
        <p:spPr>
          <a:xfrm>
            <a:off x="3108601" y="3968626"/>
            <a:ext cx="2463115" cy="2031326"/>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poseur tincidunt.</a:t>
            </a:r>
            <a:endParaRPr lang="en-US" dirty="0">
              <a:solidFill>
                <a:schemeClr val="bg1"/>
              </a:solidFill>
            </a:endParaRPr>
          </a:p>
        </p:txBody>
      </p:sp>
      <p:sp>
        <p:nvSpPr>
          <p:cNvPr id="17" name="Content Placeholder 2"/>
          <p:cNvSpPr txBox="1">
            <a:spLocks/>
          </p:cNvSpPr>
          <p:nvPr/>
        </p:nvSpPr>
        <p:spPr>
          <a:xfrm>
            <a:off x="5593204" y="4503427"/>
            <a:ext cx="2463115" cy="1600439"/>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solidFill>
                  <a:schemeClr val="bg1"/>
                </a:solidFill>
              </a:rPr>
              <a:t>Lorem ipsum dolor sit amet, consectetur adipiscing elit. Curabitur elementum posuere pretium. Quisque nibh dolor, dignissim ac dignissim ut, luctus ac urna. Aliquam aliquet non massa quis tincidunt. </a:t>
            </a:r>
            <a:endParaRPr lang="en-US" dirty="0">
              <a:solidFill>
                <a:schemeClr val="bg1"/>
              </a:solidFill>
            </a:endParaRPr>
          </a:p>
        </p:txBody>
      </p:sp>
      <p:sp>
        <p:nvSpPr>
          <p:cNvPr id="18" name="Content Placeholder 2"/>
          <p:cNvSpPr txBox="1">
            <a:spLocks/>
          </p:cNvSpPr>
          <p:nvPr/>
        </p:nvSpPr>
        <p:spPr>
          <a:xfrm>
            <a:off x="8095941" y="4955481"/>
            <a:ext cx="2463115" cy="1384994"/>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solidFill>
                  <a:schemeClr val="bg1"/>
                </a:solidFill>
              </a:rPr>
              <a:t>Lorem ipsum dolor sit amet, consectetur adipiscing elit. Curabitur elementum posuere pretium. Quisque nibh dolor, dignissim ac dignissim ut, luctus ac urna. </a:t>
            </a:r>
            <a:endParaRPr lang="en-US" dirty="0">
              <a:solidFill>
                <a:schemeClr val="bg1"/>
              </a:solidFill>
            </a:endParaRPr>
          </a:p>
        </p:txBody>
      </p:sp>
    </p:spTree>
    <p:extLst>
      <p:ext uri="{BB962C8B-B14F-4D97-AF65-F5344CB8AC3E}">
        <p14:creationId xmlns:p14="http://schemas.microsoft.com/office/powerpoint/2010/main" val="3133974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760" y="320040"/>
            <a:ext cx="1889760"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8760" y="445113"/>
            <a:ext cx="118872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20" y="1115147"/>
            <a:ext cx="822960"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49460" y="434272"/>
            <a:ext cx="5200650" cy="523220"/>
          </a:xfrm>
          <a:prstGeom prst="rect">
            <a:avLst/>
          </a:prstGeom>
          <a:noFill/>
        </p:spPr>
        <p:txBody>
          <a:bodyPr wrap="square" rtlCol="0">
            <a:spAutoFit/>
          </a:bodyPr>
          <a:lstStyle/>
          <a:p>
            <a:r>
              <a:rPr lang="en-US" altLang="zh-CN" sz="2800" b="1" dirty="0" smtClean="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119"/>
            <a:ext cx="863962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sp>
        <p:nvSpPr>
          <p:cNvPr id="7" name="Freeform 332"/>
          <p:cNvSpPr>
            <a:spLocks/>
          </p:cNvSpPr>
          <p:nvPr/>
        </p:nvSpPr>
        <p:spPr bwMode="auto">
          <a:xfrm>
            <a:off x="7345137" y="4166417"/>
            <a:ext cx="1460500" cy="2044700"/>
          </a:xfrm>
          <a:custGeom>
            <a:avLst/>
            <a:gdLst/>
            <a:ahLst/>
            <a:cxnLst>
              <a:cxn ang="0">
                <a:pos x="125" y="0"/>
              </a:cxn>
              <a:cxn ang="0">
                <a:pos x="188" y="175"/>
              </a:cxn>
              <a:cxn ang="0">
                <a:pos x="250" y="350"/>
              </a:cxn>
              <a:cxn ang="0">
                <a:pos x="125" y="350"/>
              </a:cxn>
              <a:cxn ang="0">
                <a:pos x="0" y="350"/>
              </a:cxn>
              <a:cxn ang="0">
                <a:pos x="63" y="175"/>
              </a:cxn>
              <a:cxn ang="0">
                <a:pos x="125" y="0"/>
              </a:cxn>
            </a:cxnLst>
            <a:rect l="0" t="0" r="r" b="b"/>
            <a:pathLst>
              <a:path w="250" h="350">
                <a:moveTo>
                  <a:pt x="125" y="0"/>
                </a:moveTo>
                <a:lnTo>
                  <a:pt x="188" y="175"/>
                </a:lnTo>
                <a:lnTo>
                  <a:pt x="250" y="350"/>
                </a:lnTo>
                <a:lnTo>
                  <a:pt x="125" y="350"/>
                </a:lnTo>
                <a:lnTo>
                  <a:pt x="0" y="350"/>
                </a:lnTo>
                <a:lnTo>
                  <a:pt x="63" y="175"/>
                </a:lnTo>
                <a:lnTo>
                  <a:pt x="125"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133">
              <a:solidFill>
                <a:prstClr val="black"/>
              </a:solidFill>
            </a:endParaRPr>
          </a:p>
        </p:txBody>
      </p:sp>
      <p:sp>
        <p:nvSpPr>
          <p:cNvPr id="8" name="Freeform 335"/>
          <p:cNvSpPr>
            <a:spLocks/>
          </p:cNvSpPr>
          <p:nvPr/>
        </p:nvSpPr>
        <p:spPr bwMode="auto">
          <a:xfrm>
            <a:off x="8583640" y="2980493"/>
            <a:ext cx="1448816" cy="3230628"/>
          </a:xfrm>
          <a:custGeom>
            <a:avLst/>
            <a:gdLst/>
            <a:ahLst/>
            <a:cxnLst>
              <a:cxn ang="0">
                <a:pos x="125" y="0"/>
              </a:cxn>
              <a:cxn ang="0">
                <a:pos x="187" y="277"/>
              </a:cxn>
              <a:cxn ang="0">
                <a:pos x="248" y="553"/>
              </a:cxn>
              <a:cxn ang="0">
                <a:pos x="125" y="553"/>
              </a:cxn>
              <a:cxn ang="0">
                <a:pos x="0" y="553"/>
              </a:cxn>
              <a:cxn ang="0">
                <a:pos x="62" y="277"/>
              </a:cxn>
              <a:cxn ang="0">
                <a:pos x="125" y="0"/>
              </a:cxn>
            </a:cxnLst>
            <a:rect l="0" t="0" r="r" b="b"/>
            <a:pathLst>
              <a:path w="248" h="553">
                <a:moveTo>
                  <a:pt x="125" y="0"/>
                </a:moveTo>
                <a:lnTo>
                  <a:pt x="187" y="277"/>
                </a:lnTo>
                <a:lnTo>
                  <a:pt x="248" y="553"/>
                </a:lnTo>
                <a:lnTo>
                  <a:pt x="125" y="553"/>
                </a:lnTo>
                <a:lnTo>
                  <a:pt x="0" y="553"/>
                </a:lnTo>
                <a:lnTo>
                  <a:pt x="62" y="277"/>
                </a:lnTo>
                <a:lnTo>
                  <a:pt x="125"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133">
              <a:solidFill>
                <a:prstClr val="black"/>
              </a:solidFill>
            </a:endParaRPr>
          </a:p>
        </p:txBody>
      </p:sp>
      <p:sp>
        <p:nvSpPr>
          <p:cNvPr id="9" name="Freeform 336"/>
          <p:cNvSpPr>
            <a:spLocks/>
          </p:cNvSpPr>
          <p:nvPr/>
        </p:nvSpPr>
        <p:spPr bwMode="auto">
          <a:xfrm>
            <a:off x="9810461" y="4721408"/>
            <a:ext cx="1466340" cy="1489712"/>
          </a:xfrm>
          <a:custGeom>
            <a:avLst/>
            <a:gdLst/>
            <a:ahLst/>
            <a:cxnLst>
              <a:cxn ang="0">
                <a:pos x="125" y="0"/>
              </a:cxn>
              <a:cxn ang="0">
                <a:pos x="187" y="128"/>
              </a:cxn>
              <a:cxn ang="0">
                <a:pos x="251" y="255"/>
              </a:cxn>
              <a:cxn ang="0">
                <a:pos x="125" y="255"/>
              </a:cxn>
              <a:cxn ang="0">
                <a:pos x="0" y="255"/>
              </a:cxn>
              <a:cxn ang="0">
                <a:pos x="62" y="128"/>
              </a:cxn>
              <a:cxn ang="0">
                <a:pos x="125" y="0"/>
              </a:cxn>
            </a:cxnLst>
            <a:rect l="0" t="0" r="r" b="b"/>
            <a:pathLst>
              <a:path w="251" h="255">
                <a:moveTo>
                  <a:pt x="125" y="0"/>
                </a:moveTo>
                <a:lnTo>
                  <a:pt x="187" y="128"/>
                </a:lnTo>
                <a:lnTo>
                  <a:pt x="251" y="255"/>
                </a:lnTo>
                <a:lnTo>
                  <a:pt x="125" y="255"/>
                </a:lnTo>
                <a:lnTo>
                  <a:pt x="0" y="255"/>
                </a:lnTo>
                <a:lnTo>
                  <a:pt x="62" y="128"/>
                </a:lnTo>
                <a:lnTo>
                  <a:pt x="125"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133">
              <a:solidFill>
                <a:prstClr val="black"/>
              </a:solidFill>
            </a:endParaRPr>
          </a:p>
        </p:txBody>
      </p:sp>
      <p:sp>
        <p:nvSpPr>
          <p:cNvPr id="10" name="TextBox 7"/>
          <p:cNvSpPr txBox="1"/>
          <p:nvPr/>
        </p:nvSpPr>
        <p:spPr>
          <a:xfrm>
            <a:off x="9909810" y="4172267"/>
            <a:ext cx="1577351" cy="420564"/>
          </a:xfrm>
          <a:prstGeom prst="rect">
            <a:avLst/>
          </a:prstGeom>
          <a:noFill/>
        </p:spPr>
        <p:txBody>
          <a:bodyPr wrap="square" rtlCol="0">
            <a:spAutoFit/>
          </a:bodyPr>
          <a:lstStyle/>
          <a:p>
            <a:r>
              <a:rPr lang="en-US" altLang="zh-CN" sz="2133" b="1" i="1" dirty="0">
                <a:solidFill>
                  <a:schemeClr val="accent2"/>
                </a:solidFill>
                <a:latin typeface="微软雅黑" pitchFamily="34" charset="-122"/>
                <a:ea typeface="微软雅黑" pitchFamily="34" charset="-122"/>
              </a:rPr>
              <a:t>49%</a:t>
            </a:r>
            <a:endParaRPr lang="zh-CN" altLang="en-US" sz="2133" b="1" i="1" dirty="0">
              <a:solidFill>
                <a:schemeClr val="accent2"/>
              </a:solidFill>
              <a:latin typeface="微软雅黑" pitchFamily="34" charset="-122"/>
              <a:ea typeface="微软雅黑" pitchFamily="34" charset="-122"/>
            </a:endParaRPr>
          </a:p>
        </p:txBody>
      </p:sp>
      <p:sp>
        <p:nvSpPr>
          <p:cNvPr id="11" name="TextBox 8"/>
          <p:cNvSpPr txBox="1"/>
          <p:nvPr/>
        </p:nvSpPr>
        <p:spPr>
          <a:xfrm>
            <a:off x="8595350" y="2332024"/>
            <a:ext cx="1577351" cy="420564"/>
          </a:xfrm>
          <a:prstGeom prst="rect">
            <a:avLst/>
          </a:prstGeom>
          <a:noFill/>
        </p:spPr>
        <p:txBody>
          <a:bodyPr wrap="square" rtlCol="0">
            <a:spAutoFit/>
          </a:bodyPr>
          <a:lstStyle/>
          <a:p>
            <a:r>
              <a:rPr lang="en-US" altLang="zh-CN" sz="2133" b="1" i="1" dirty="0">
                <a:solidFill>
                  <a:schemeClr val="accent2"/>
                </a:solidFill>
                <a:latin typeface="微软雅黑" pitchFamily="34" charset="-122"/>
                <a:ea typeface="微软雅黑" pitchFamily="34" charset="-122"/>
              </a:rPr>
              <a:t>95%</a:t>
            </a:r>
            <a:endParaRPr lang="zh-CN" altLang="en-US" sz="2133" b="1" i="1" dirty="0">
              <a:solidFill>
                <a:schemeClr val="accent2"/>
              </a:solidFill>
              <a:latin typeface="微软雅黑" pitchFamily="34" charset="-122"/>
              <a:ea typeface="微软雅黑" pitchFamily="34" charset="-122"/>
            </a:endParaRPr>
          </a:p>
        </p:txBody>
      </p:sp>
      <p:sp>
        <p:nvSpPr>
          <p:cNvPr id="12" name="TextBox 9"/>
          <p:cNvSpPr txBox="1"/>
          <p:nvPr/>
        </p:nvSpPr>
        <p:spPr>
          <a:xfrm>
            <a:off x="7465469" y="3367101"/>
            <a:ext cx="1577351" cy="420564"/>
          </a:xfrm>
          <a:prstGeom prst="rect">
            <a:avLst/>
          </a:prstGeom>
          <a:noFill/>
        </p:spPr>
        <p:txBody>
          <a:bodyPr wrap="square" rtlCol="0">
            <a:spAutoFit/>
          </a:bodyPr>
          <a:lstStyle/>
          <a:p>
            <a:r>
              <a:rPr lang="en-US" altLang="zh-CN" sz="2133" b="1" i="1" dirty="0">
                <a:solidFill>
                  <a:schemeClr val="accent2"/>
                </a:solidFill>
                <a:latin typeface="微软雅黑" pitchFamily="34" charset="-122"/>
                <a:ea typeface="微软雅黑" pitchFamily="34" charset="-122"/>
              </a:rPr>
              <a:t>69%</a:t>
            </a:r>
            <a:endParaRPr lang="zh-CN" altLang="en-US" sz="2133" b="1" i="1" dirty="0">
              <a:solidFill>
                <a:schemeClr val="accent2"/>
              </a:solidFill>
              <a:latin typeface="微软雅黑" pitchFamily="34" charset="-122"/>
              <a:ea typeface="微软雅黑" pitchFamily="34" charset="-122"/>
            </a:endParaRPr>
          </a:p>
        </p:txBody>
      </p:sp>
      <p:sp>
        <p:nvSpPr>
          <p:cNvPr id="13" name="Freeform 333"/>
          <p:cNvSpPr>
            <a:spLocks/>
          </p:cNvSpPr>
          <p:nvPr/>
        </p:nvSpPr>
        <p:spPr bwMode="auto">
          <a:xfrm>
            <a:off x="6112473" y="5247188"/>
            <a:ext cx="1466340" cy="963932"/>
          </a:xfrm>
          <a:custGeom>
            <a:avLst/>
            <a:gdLst/>
            <a:ahLst/>
            <a:cxnLst>
              <a:cxn ang="0">
                <a:pos x="126" y="0"/>
              </a:cxn>
              <a:cxn ang="0">
                <a:pos x="187" y="82"/>
              </a:cxn>
              <a:cxn ang="0">
                <a:pos x="251" y="165"/>
              </a:cxn>
              <a:cxn ang="0">
                <a:pos x="126" y="165"/>
              </a:cxn>
              <a:cxn ang="0">
                <a:pos x="0" y="165"/>
              </a:cxn>
              <a:cxn ang="0">
                <a:pos x="62" y="82"/>
              </a:cxn>
              <a:cxn ang="0">
                <a:pos x="126" y="0"/>
              </a:cxn>
            </a:cxnLst>
            <a:rect l="0" t="0" r="r" b="b"/>
            <a:pathLst>
              <a:path w="251" h="165">
                <a:moveTo>
                  <a:pt x="126" y="0"/>
                </a:moveTo>
                <a:lnTo>
                  <a:pt x="187" y="82"/>
                </a:lnTo>
                <a:lnTo>
                  <a:pt x="251" y="165"/>
                </a:lnTo>
                <a:lnTo>
                  <a:pt x="126" y="165"/>
                </a:lnTo>
                <a:lnTo>
                  <a:pt x="0" y="165"/>
                </a:lnTo>
                <a:lnTo>
                  <a:pt x="62" y="82"/>
                </a:lnTo>
                <a:lnTo>
                  <a:pt x="126"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133">
              <a:solidFill>
                <a:prstClr val="black"/>
              </a:solidFill>
            </a:endParaRPr>
          </a:p>
        </p:txBody>
      </p:sp>
      <p:sp>
        <p:nvSpPr>
          <p:cNvPr id="14" name="TextBox 10"/>
          <p:cNvSpPr txBox="1"/>
          <p:nvPr/>
        </p:nvSpPr>
        <p:spPr>
          <a:xfrm>
            <a:off x="6229324" y="4698051"/>
            <a:ext cx="1577350" cy="420564"/>
          </a:xfrm>
          <a:prstGeom prst="rect">
            <a:avLst/>
          </a:prstGeom>
          <a:noFill/>
        </p:spPr>
        <p:txBody>
          <a:bodyPr wrap="square" rtlCol="0">
            <a:spAutoFit/>
          </a:bodyPr>
          <a:lstStyle/>
          <a:p>
            <a:r>
              <a:rPr lang="en-US" altLang="zh-CN" sz="2133" b="1" i="1" dirty="0">
                <a:solidFill>
                  <a:schemeClr val="accent2"/>
                </a:solidFill>
                <a:latin typeface="微软雅黑" pitchFamily="34" charset="-122"/>
                <a:ea typeface="微软雅黑" pitchFamily="34" charset="-122"/>
              </a:rPr>
              <a:t>31%</a:t>
            </a:r>
            <a:endParaRPr lang="zh-CN" altLang="en-US" sz="2133" b="1" i="1" dirty="0">
              <a:solidFill>
                <a:schemeClr val="accent2"/>
              </a:solidFill>
              <a:latin typeface="微软雅黑" pitchFamily="34" charset="-122"/>
              <a:ea typeface="微软雅黑" pitchFamily="34" charset="-122"/>
            </a:endParaRPr>
          </a:p>
        </p:txBody>
      </p:sp>
      <p:sp>
        <p:nvSpPr>
          <p:cNvPr id="15" name="Freeform 334"/>
          <p:cNvSpPr>
            <a:spLocks/>
          </p:cNvSpPr>
          <p:nvPr/>
        </p:nvSpPr>
        <p:spPr bwMode="auto">
          <a:xfrm>
            <a:off x="4926549" y="5948228"/>
            <a:ext cx="1466340" cy="262892"/>
          </a:xfrm>
          <a:custGeom>
            <a:avLst/>
            <a:gdLst/>
            <a:ahLst/>
            <a:cxnLst>
              <a:cxn ang="0">
                <a:pos x="126" y="0"/>
              </a:cxn>
              <a:cxn ang="0">
                <a:pos x="187" y="24"/>
              </a:cxn>
              <a:cxn ang="0">
                <a:pos x="251" y="45"/>
              </a:cxn>
              <a:cxn ang="0">
                <a:pos x="126" y="45"/>
              </a:cxn>
              <a:cxn ang="0">
                <a:pos x="0" y="45"/>
              </a:cxn>
              <a:cxn ang="0">
                <a:pos x="62" y="24"/>
              </a:cxn>
              <a:cxn ang="0">
                <a:pos x="126" y="0"/>
              </a:cxn>
            </a:cxnLst>
            <a:rect l="0" t="0" r="r" b="b"/>
            <a:pathLst>
              <a:path w="251" h="45">
                <a:moveTo>
                  <a:pt x="126" y="0"/>
                </a:moveTo>
                <a:lnTo>
                  <a:pt x="187" y="24"/>
                </a:lnTo>
                <a:lnTo>
                  <a:pt x="251" y="45"/>
                </a:lnTo>
                <a:lnTo>
                  <a:pt x="126" y="45"/>
                </a:lnTo>
                <a:lnTo>
                  <a:pt x="0" y="45"/>
                </a:lnTo>
                <a:lnTo>
                  <a:pt x="62" y="24"/>
                </a:lnTo>
                <a:lnTo>
                  <a:pt x="126"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zh-CN" altLang="en-US" sz="2133">
              <a:solidFill>
                <a:prstClr val="black"/>
              </a:solidFill>
            </a:endParaRPr>
          </a:p>
        </p:txBody>
      </p:sp>
      <p:sp>
        <p:nvSpPr>
          <p:cNvPr id="16" name="TextBox 11"/>
          <p:cNvSpPr txBox="1"/>
          <p:nvPr/>
        </p:nvSpPr>
        <p:spPr>
          <a:xfrm>
            <a:off x="4914865" y="5223835"/>
            <a:ext cx="1577351" cy="420564"/>
          </a:xfrm>
          <a:prstGeom prst="rect">
            <a:avLst/>
          </a:prstGeom>
          <a:noFill/>
        </p:spPr>
        <p:txBody>
          <a:bodyPr wrap="square" rtlCol="0">
            <a:spAutoFit/>
          </a:bodyPr>
          <a:lstStyle/>
          <a:p>
            <a:r>
              <a:rPr lang="en-US" altLang="zh-CN" sz="2133" b="1" i="1" dirty="0">
                <a:solidFill>
                  <a:schemeClr val="accent2"/>
                </a:solidFill>
                <a:latin typeface="微软雅黑" pitchFamily="34" charset="-122"/>
                <a:ea typeface="微软雅黑" pitchFamily="34" charset="-122"/>
              </a:rPr>
              <a:t>15%</a:t>
            </a:r>
            <a:endParaRPr lang="zh-CN" altLang="en-US" sz="2133" b="1" i="1" dirty="0">
              <a:solidFill>
                <a:schemeClr val="accent2"/>
              </a:solidFill>
              <a:latin typeface="微软雅黑" pitchFamily="34" charset="-122"/>
              <a:ea typeface="微软雅黑" pitchFamily="34" charset="-122"/>
            </a:endParaRPr>
          </a:p>
        </p:txBody>
      </p:sp>
      <p:sp>
        <p:nvSpPr>
          <p:cNvPr id="17" name="TextBox 634"/>
          <p:cNvSpPr txBox="1"/>
          <p:nvPr/>
        </p:nvSpPr>
        <p:spPr>
          <a:xfrm>
            <a:off x="651840" y="3092420"/>
            <a:ext cx="4373536" cy="3416320"/>
          </a:xfrm>
          <a:prstGeom prst="rect">
            <a:avLst/>
          </a:prstGeom>
          <a:noFill/>
        </p:spPr>
        <p:txBody>
          <a:bodyPr wrap="square" rtlCol="0">
            <a:spAutoFit/>
          </a:bodyPr>
          <a:lstStyle/>
          <a:p>
            <a:pPr>
              <a:lnSpc>
                <a:spcPct val="150000"/>
              </a:lnSpc>
            </a:pPr>
            <a:r>
              <a:rPr lang="zh-CN" altLang="en-US" dirty="0">
                <a:solidFill>
                  <a:schemeClr val="bg1"/>
                </a:solidFill>
                <a:latin typeface="微软雅黑" pitchFamily="34" charset="-122"/>
                <a:ea typeface="微软雅黑" panose="020B0503020204020204" pitchFamily="34" charset="-122"/>
              </a:rPr>
              <a:t>单击此处添加标题单击此处添加标题</a:t>
            </a:r>
          </a:p>
          <a:p>
            <a:pPr>
              <a:lnSpc>
                <a:spcPct val="150000"/>
              </a:lnSpc>
            </a:pPr>
            <a:r>
              <a:rPr lang="zh-CN" altLang="en-US" dirty="0">
                <a:solidFill>
                  <a:schemeClr val="bg1"/>
                </a:solidFill>
                <a:latin typeface="微软雅黑" pitchFamily="34" charset="-122"/>
                <a:ea typeface="微软雅黑" panose="020B0503020204020204" pitchFamily="34" charset="-122"/>
              </a:rPr>
              <a:t>单击此处添加</a:t>
            </a:r>
            <a:r>
              <a:rPr lang="zh-CN" altLang="en-US" dirty="0" smtClean="0">
                <a:solidFill>
                  <a:schemeClr val="bg1"/>
                </a:solidFill>
                <a:latin typeface="微软雅黑" pitchFamily="34" charset="-122"/>
                <a:ea typeface="微软雅黑" panose="020B0503020204020204" pitchFamily="34" charset="-122"/>
              </a:rPr>
              <a:t>标题单击</a:t>
            </a:r>
            <a:r>
              <a:rPr lang="zh-CN" altLang="en-US" dirty="0">
                <a:solidFill>
                  <a:schemeClr val="bg1"/>
                </a:solidFill>
                <a:latin typeface="微软雅黑" pitchFamily="34" charset="-122"/>
                <a:ea typeface="微软雅黑" panose="020B0503020204020204" pitchFamily="34" charset="-122"/>
              </a:rPr>
              <a:t>此处添加标题</a:t>
            </a:r>
          </a:p>
          <a:p>
            <a:pPr>
              <a:lnSpc>
                <a:spcPct val="150000"/>
              </a:lnSpc>
            </a:pPr>
            <a:r>
              <a:rPr lang="zh-CN" altLang="en-US" dirty="0">
                <a:solidFill>
                  <a:schemeClr val="bg1"/>
                </a:solidFill>
                <a:latin typeface="微软雅黑" pitchFamily="34" charset="-122"/>
                <a:ea typeface="微软雅黑" panose="020B0503020204020204" pitchFamily="34" charset="-122"/>
              </a:rPr>
              <a:t>单击此处添加标题单击此处添加标题</a:t>
            </a:r>
          </a:p>
          <a:p>
            <a:pPr>
              <a:lnSpc>
                <a:spcPct val="150000"/>
              </a:lnSpc>
            </a:pPr>
            <a:r>
              <a:rPr lang="zh-CN" altLang="en-US" dirty="0">
                <a:solidFill>
                  <a:schemeClr val="bg1"/>
                </a:solidFill>
                <a:latin typeface="微软雅黑" pitchFamily="34" charset="-122"/>
                <a:ea typeface="微软雅黑" panose="020B0503020204020204" pitchFamily="34" charset="-122"/>
              </a:rPr>
              <a:t>单击此处添加标题单击此处添加标题</a:t>
            </a:r>
          </a:p>
          <a:p>
            <a:pPr>
              <a:lnSpc>
                <a:spcPct val="150000"/>
              </a:lnSpc>
            </a:pPr>
            <a:r>
              <a:rPr lang="zh-CN" altLang="en-US" dirty="0">
                <a:solidFill>
                  <a:schemeClr val="bg1"/>
                </a:solidFill>
                <a:latin typeface="微软雅黑" pitchFamily="34" charset="-122"/>
                <a:ea typeface="微软雅黑" panose="020B0503020204020204" pitchFamily="34" charset="-122"/>
              </a:rPr>
              <a:t>单击此处添加标题单击此处添加标题</a:t>
            </a:r>
          </a:p>
          <a:p>
            <a:pPr>
              <a:lnSpc>
                <a:spcPct val="150000"/>
              </a:lnSpc>
            </a:pPr>
            <a:r>
              <a:rPr lang="zh-CN" altLang="en-US" dirty="0">
                <a:solidFill>
                  <a:schemeClr val="bg1"/>
                </a:solidFill>
                <a:latin typeface="微软雅黑" pitchFamily="34" charset="-122"/>
                <a:ea typeface="微软雅黑" panose="020B0503020204020204" pitchFamily="34" charset="-122"/>
              </a:rPr>
              <a:t>单击此处添加标题单击此处添加标题</a:t>
            </a:r>
          </a:p>
          <a:p>
            <a:pPr>
              <a:lnSpc>
                <a:spcPct val="150000"/>
              </a:lnSpc>
            </a:pPr>
            <a:r>
              <a:rPr lang="zh-CN" altLang="en-US" dirty="0">
                <a:solidFill>
                  <a:schemeClr val="bg1"/>
                </a:solidFill>
                <a:latin typeface="微软雅黑" pitchFamily="34" charset="-122"/>
                <a:ea typeface="微软雅黑" panose="020B0503020204020204" pitchFamily="34" charset="-122"/>
              </a:rPr>
              <a:t>单击此处添加标题单击此处添加标题</a:t>
            </a:r>
          </a:p>
          <a:p>
            <a:pPr>
              <a:lnSpc>
                <a:spcPct val="150000"/>
              </a:lnSpc>
            </a:pPr>
            <a:r>
              <a:rPr lang="zh-CN" altLang="en-US" dirty="0">
                <a:solidFill>
                  <a:schemeClr val="bg1"/>
                </a:solidFill>
                <a:latin typeface="微软雅黑" pitchFamily="34" charset="-122"/>
                <a:ea typeface="微软雅黑" panose="020B0503020204020204" pitchFamily="34" charset="-122"/>
              </a:rPr>
              <a:t>单击此处添加标题单击此处添加</a:t>
            </a:r>
            <a:r>
              <a:rPr lang="zh-CN" altLang="en-US" dirty="0" smtClean="0">
                <a:solidFill>
                  <a:schemeClr val="bg1"/>
                </a:solidFill>
                <a:latin typeface="微软雅黑" pitchFamily="34" charset="-122"/>
                <a:ea typeface="微软雅黑" panose="020B0503020204020204" pitchFamily="34" charset="-122"/>
              </a:rPr>
              <a:t>标题</a:t>
            </a:r>
            <a:endParaRPr lang="zh-CN" altLang="en-US" dirty="0">
              <a:solidFill>
                <a:schemeClr val="bg1"/>
              </a:solidFill>
              <a:latin typeface="微软雅黑" pitchFamily="34" charset="-122"/>
              <a:ea typeface="微软雅黑" panose="020B0503020204020204" pitchFamily="34" charset="-122"/>
            </a:endParaRPr>
          </a:p>
        </p:txBody>
      </p:sp>
      <p:sp>
        <p:nvSpPr>
          <p:cNvPr id="18" name="TextBox 635"/>
          <p:cNvSpPr txBox="1"/>
          <p:nvPr/>
        </p:nvSpPr>
        <p:spPr>
          <a:xfrm>
            <a:off x="637728" y="2414048"/>
            <a:ext cx="3231373" cy="523220"/>
          </a:xfrm>
          <a:prstGeom prst="rect">
            <a:avLst/>
          </a:prstGeom>
          <a:noFill/>
        </p:spPr>
        <p:txBody>
          <a:bodyPr wrap="square" rtlCol="0">
            <a:spAutoFit/>
          </a:bodyPr>
          <a:lstStyle/>
          <a:p>
            <a:r>
              <a:rPr lang="zh-CN" altLang="en-US" sz="2800" dirty="0">
                <a:solidFill>
                  <a:schemeClr val="accent2"/>
                </a:solidFill>
                <a:latin typeface="微软雅黑" panose="020B0503020204020204" pitchFamily="34" charset="-122"/>
                <a:ea typeface="微软雅黑" panose="020B0503020204020204" pitchFamily="34" charset="-122"/>
              </a:rPr>
              <a:t>单击此处添加标题</a:t>
            </a:r>
          </a:p>
        </p:txBody>
      </p:sp>
    </p:spTree>
    <p:extLst>
      <p:ext uri="{BB962C8B-B14F-4D97-AF65-F5344CB8AC3E}">
        <p14:creationId xmlns:p14="http://schemas.microsoft.com/office/powerpoint/2010/main" val="81524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grayscl/>
            <a:extLst>
              <a:ext uri="{28A0092B-C50C-407E-A947-70E740481C1C}">
                <a14:useLocalDpi xmlns:a14="http://schemas.microsoft.com/office/drawing/2010/main"/>
              </a:ext>
            </a:extLst>
          </a:blip>
          <a:stretch>
            <a:fillRect/>
          </a:stretch>
        </p:blipFill>
        <p:spPr>
          <a:xfrm>
            <a:off x="-1" y="-51756"/>
            <a:ext cx="12192001" cy="5035678"/>
          </a:xfrm>
          <a:prstGeom prst="rect">
            <a:avLst/>
          </a:prstGeom>
        </p:spPr>
      </p:pic>
      <p:sp>
        <p:nvSpPr>
          <p:cNvPr id="8" name="Rectangle 16"/>
          <p:cNvSpPr/>
          <p:nvPr/>
        </p:nvSpPr>
        <p:spPr>
          <a:xfrm flipH="1">
            <a:off x="-1" y="3916398"/>
            <a:ext cx="12192001" cy="2941602"/>
          </a:xfrm>
          <a:prstGeom prst="rect">
            <a:avLst/>
          </a:prstGeom>
          <a:solidFill>
            <a:srgbClr val="0CB69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800" b="1" dirty="0">
              <a:solidFill>
                <a:schemeClr val="tx1"/>
              </a:solidFill>
            </a:endParaRPr>
          </a:p>
        </p:txBody>
      </p:sp>
      <p:sp>
        <p:nvSpPr>
          <p:cNvPr id="9" name="Title 1"/>
          <p:cNvSpPr txBox="1">
            <a:spLocks/>
          </p:cNvSpPr>
          <p:nvPr/>
        </p:nvSpPr>
        <p:spPr>
          <a:xfrm>
            <a:off x="847216" y="5468907"/>
            <a:ext cx="5630782" cy="369332"/>
          </a:xfrm>
          <a:prstGeom prst="rect">
            <a:avLst/>
          </a:prstGeom>
        </p:spPr>
        <p:txBody>
          <a:bodyPr vert="horz"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800" dirty="0" smtClean="0">
                <a:solidFill>
                  <a:schemeClr val="tx1"/>
                </a:solidFill>
                <a:latin typeface="+mn-lt"/>
              </a:rPr>
              <a:t>Put a relevant subtitle </a:t>
            </a:r>
            <a:r>
              <a:rPr lang="en-US" sz="1800" b="1" dirty="0" smtClean="0">
                <a:solidFill>
                  <a:schemeClr val="tx1"/>
                </a:solidFill>
                <a:latin typeface="+mn-lt"/>
              </a:rPr>
              <a:t>in this line</a:t>
            </a:r>
            <a:endParaRPr lang="en-US" sz="1800" b="1" dirty="0">
              <a:solidFill>
                <a:schemeClr val="tx1"/>
              </a:solidFill>
              <a:latin typeface="+mn-lt"/>
            </a:endParaRPr>
          </a:p>
        </p:txBody>
      </p:sp>
      <p:sp>
        <p:nvSpPr>
          <p:cNvPr id="10" name="Title 13"/>
          <p:cNvSpPr txBox="1">
            <a:spLocks/>
          </p:cNvSpPr>
          <p:nvPr/>
        </p:nvSpPr>
        <p:spPr>
          <a:xfrm>
            <a:off x="815412" y="4789814"/>
            <a:ext cx="5630782" cy="923330"/>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smtClean="0">
                <a:solidFill>
                  <a:schemeClr val="bg1"/>
                </a:solidFill>
              </a:rPr>
              <a:t>Get in Touch</a:t>
            </a:r>
            <a:endParaRPr lang="en-US" sz="6000" dirty="0">
              <a:solidFill>
                <a:schemeClr val="bg1"/>
              </a:solidFill>
            </a:endParaRPr>
          </a:p>
        </p:txBody>
      </p:sp>
      <p:sp>
        <p:nvSpPr>
          <p:cNvPr id="11" name="Rectangle 26"/>
          <p:cNvSpPr/>
          <p:nvPr/>
        </p:nvSpPr>
        <p:spPr>
          <a:xfrm>
            <a:off x="7824189" y="4605754"/>
            <a:ext cx="3251788" cy="646332"/>
          </a:xfrm>
          <a:prstGeom prst="rect">
            <a:avLst/>
          </a:prstGeom>
        </p:spPr>
        <p:txBody>
          <a:bodyPr wrap="none">
            <a:spAutoFit/>
          </a:bodyPr>
          <a:lstStyle/>
          <a:p>
            <a:r>
              <a:rPr lang="en-US" b="1" dirty="0" smtClean="0"/>
              <a:t>Center Street, 5 Ave. Pto. Cortes</a:t>
            </a:r>
          </a:p>
          <a:p>
            <a:r>
              <a:rPr lang="en-US" b="1" dirty="0" smtClean="0"/>
              <a:t>Honduras, Central America</a:t>
            </a:r>
            <a:endParaRPr lang="en-US" b="1" dirty="0"/>
          </a:p>
        </p:txBody>
      </p:sp>
      <p:sp>
        <p:nvSpPr>
          <p:cNvPr id="12" name="Subtitle 2"/>
          <p:cNvSpPr txBox="1">
            <a:spLocks/>
          </p:cNvSpPr>
          <p:nvPr/>
        </p:nvSpPr>
        <p:spPr>
          <a:xfrm>
            <a:off x="8104680" y="5180383"/>
            <a:ext cx="2539008" cy="10179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1800" b="1" dirty="0" smtClean="0"/>
              <a:t>123.456.7890</a:t>
            </a:r>
          </a:p>
          <a:p>
            <a:pPr marL="0" indent="0">
              <a:lnSpc>
                <a:spcPct val="150000"/>
              </a:lnSpc>
              <a:buNone/>
            </a:pPr>
            <a:r>
              <a:rPr lang="en-US" sz="1800" b="1" dirty="0" smtClean="0"/>
              <a:t>info@domain.com</a:t>
            </a:r>
            <a:endParaRPr lang="en-US" sz="1800" dirty="0" smtClean="0"/>
          </a:p>
          <a:p>
            <a:pPr marL="0" indent="0">
              <a:lnSpc>
                <a:spcPct val="150000"/>
              </a:lnSpc>
              <a:buNone/>
            </a:pPr>
            <a:endParaRPr lang="en-US" sz="1800" dirty="0"/>
          </a:p>
        </p:txBody>
      </p:sp>
      <p:sp>
        <p:nvSpPr>
          <p:cNvPr id="13" name="Freeform 6"/>
          <p:cNvSpPr>
            <a:spLocks noEditPoints="1"/>
          </p:cNvSpPr>
          <p:nvPr/>
        </p:nvSpPr>
        <p:spPr bwMode="auto">
          <a:xfrm>
            <a:off x="7954284" y="5336431"/>
            <a:ext cx="145300" cy="222651"/>
          </a:xfrm>
          <a:custGeom>
            <a:avLst/>
            <a:gdLst>
              <a:gd name="T0" fmla="*/ 192 w 232"/>
              <a:gd name="T1" fmla="*/ 0 h 392"/>
              <a:gd name="T2" fmla="*/ 40 w 232"/>
              <a:gd name="T3" fmla="*/ 0 h 392"/>
              <a:gd name="T4" fmla="*/ 0 w 232"/>
              <a:gd name="T5" fmla="*/ 40 h 392"/>
              <a:gd name="T6" fmla="*/ 0 w 232"/>
              <a:gd name="T7" fmla="*/ 352 h 392"/>
              <a:gd name="T8" fmla="*/ 40 w 232"/>
              <a:gd name="T9" fmla="*/ 392 h 392"/>
              <a:gd name="T10" fmla="*/ 192 w 232"/>
              <a:gd name="T11" fmla="*/ 392 h 392"/>
              <a:gd name="T12" fmla="*/ 232 w 232"/>
              <a:gd name="T13" fmla="*/ 352 h 392"/>
              <a:gd name="T14" fmla="*/ 232 w 232"/>
              <a:gd name="T15" fmla="*/ 40 h 392"/>
              <a:gd name="T16" fmla="*/ 192 w 232"/>
              <a:gd name="T17" fmla="*/ 0 h 392"/>
              <a:gd name="T18" fmla="*/ 116 w 232"/>
              <a:gd name="T19" fmla="*/ 376 h 392"/>
              <a:gd name="T20" fmla="*/ 88 w 232"/>
              <a:gd name="T21" fmla="*/ 356 h 392"/>
              <a:gd name="T22" fmla="*/ 116 w 232"/>
              <a:gd name="T23" fmla="*/ 336 h 392"/>
              <a:gd name="T24" fmla="*/ 144 w 232"/>
              <a:gd name="T25" fmla="*/ 356 h 392"/>
              <a:gd name="T26" fmla="*/ 116 w 232"/>
              <a:gd name="T27" fmla="*/ 376 h 392"/>
              <a:gd name="T28" fmla="*/ 200 w 232"/>
              <a:gd name="T29" fmla="*/ 316 h 392"/>
              <a:gd name="T30" fmla="*/ 32 w 232"/>
              <a:gd name="T31" fmla="*/ 316 h 392"/>
              <a:gd name="T32" fmla="*/ 32 w 232"/>
              <a:gd name="T33" fmla="*/ 52 h 392"/>
              <a:gd name="T34" fmla="*/ 200 w 232"/>
              <a:gd name="T35" fmla="*/ 52 h 392"/>
              <a:gd name="T36" fmla="*/ 200 w 232"/>
              <a:gd name="T37" fmla="*/ 31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2" h="392">
                <a:moveTo>
                  <a:pt x="192" y="0"/>
                </a:moveTo>
                <a:cubicBezTo>
                  <a:pt x="40" y="0"/>
                  <a:pt x="40" y="0"/>
                  <a:pt x="40" y="0"/>
                </a:cubicBezTo>
                <a:cubicBezTo>
                  <a:pt x="18" y="0"/>
                  <a:pt x="0" y="18"/>
                  <a:pt x="0" y="40"/>
                </a:cubicBezTo>
                <a:cubicBezTo>
                  <a:pt x="0" y="352"/>
                  <a:pt x="0" y="352"/>
                  <a:pt x="0" y="352"/>
                </a:cubicBezTo>
                <a:cubicBezTo>
                  <a:pt x="0" y="374"/>
                  <a:pt x="18" y="392"/>
                  <a:pt x="40" y="392"/>
                </a:cubicBezTo>
                <a:cubicBezTo>
                  <a:pt x="192" y="392"/>
                  <a:pt x="192" y="392"/>
                  <a:pt x="192" y="392"/>
                </a:cubicBezTo>
                <a:cubicBezTo>
                  <a:pt x="214" y="392"/>
                  <a:pt x="232" y="374"/>
                  <a:pt x="232" y="352"/>
                </a:cubicBezTo>
                <a:cubicBezTo>
                  <a:pt x="232" y="40"/>
                  <a:pt x="232" y="40"/>
                  <a:pt x="232" y="40"/>
                </a:cubicBezTo>
                <a:cubicBezTo>
                  <a:pt x="232" y="18"/>
                  <a:pt x="214" y="0"/>
                  <a:pt x="192" y="0"/>
                </a:cubicBezTo>
                <a:close/>
                <a:moveTo>
                  <a:pt x="116" y="376"/>
                </a:moveTo>
                <a:cubicBezTo>
                  <a:pt x="101" y="376"/>
                  <a:pt x="88" y="367"/>
                  <a:pt x="88" y="356"/>
                </a:cubicBezTo>
                <a:cubicBezTo>
                  <a:pt x="88" y="345"/>
                  <a:pt x="101" y="336"/>
                  <a:pt x="116" y="336"/>
                </a:cubicBezTo>
                <a:cubicBezTo>
                  <a:pt x="131" y="336"/>
                  <a:pt x="144" y="345"/>
                  <a:pt x="144" y="356"/>
                </a:cubicBezTo>
                <a:cubicBezTo>
                  <a:pt x="144" y="367"/>
                  <a:pt x="131" y="376"/>
                  <a:pt x="116" y="376"/>
                </a:cubicBezTo>
                <a:close/>
                <a:moveTo>
                  <a:pt x="200" y="316"/>
                </a:moveTo>
                <a:cubicBezTo>
                  <a:pt x="32" y="316"/>
                  <a:pt x="32" y="316"/>
                  <a:pt x="32" y="316"/>
                </a:cubicBezTo>
                <a:cubicBezTo>
                  <a:pt x="32" y="52"/>
                  <a:pt x="32" y="52"/>
                  <a:pt x="32" y="52"/>
                </a:cubicBezTo>
                <a:cubicBezTo>
                  <a:pt x="200" y="52"/>
                  <a:pt x="200" y="52"/>
                  <a:pt x="200" y="52"/>
                </a:cubicBezTo>
                <a:lnTo>
                  <a:pt x="200" y="316"/>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sz="2800"/>
          </a:p>
        </p:txBody>
      </p:sp>
      <p:sp>
        <p:nvSpPr>
          <p:cNvPr id="14" name="Freeform 11"/>
          <p:cNvSpPr>
            <a:spLocks noEditPoints="1"/>
          </p:cNvSpPr>
          <p:nvPr/>
        </p:nvSpPr>
        <p:spPr bwMode="auto">
          <a:xfrm>
            <a:off x="7920200" y="5799826"/>
            <a:ext cx="202387" cy="151603"/>
          </a:xfrm>
          <a:custGeom>
            <a:avLst/>
            <a:gdLst>
              <a:gd name="T0" fmla="*/ 19 w 374"/>
              <a:gd name="T1" fmla="*/ 22 h 232"/>
              <a:gd name="T2" fmla="*/ 169 w 374"/>
              <a:gd name="T3" fmla="*/ 102 h 232"/>
              <a:gd name="T4" fmla="*/ 187 w 374"/>
              <a:gd name="T5" fmla="*/ 106 h 232"/>
              <a:gd name="T6" fmla="*/ 205 w 374"/>
              <a:gd name="T7" fmla="*/ 102 h 232"/>
              <a:gd name="T8" fmla="*/ 355 w 374"/>
              <a:gd name="T9" fmla="*/ 22 h 232"/>
              <a:gd name="T10" fmla="*/ 356 w 374"/>
              <a:gd name="T11" fmla="*/ 0 h 232"/>
              <a:gd name="T12" fmla="*/ 18 w 374"/>
              <a:gd name="T13" fmla="*/ 0 h 232"/>
              <a:gd name="T14" fmla="*/ 19 w 374"/>
              <a:gd name="T15" fmla="*/ 22 h 232"/>
              <a:gd name="T16" fmla="*/ 359 w 374"/>
              <a:gd name="T17" fmla="*/ 62 h 232"/>
              <a:gd name="T18" fmla="*/ 205 w 374"/>
              <a:gd name="T19" fmla="*/ 142 h 232"/>
              <a:gd name="T20" fmla="*/ 187 w 374"/>
              <a:gd name="T21" fmla="*/ 146 h 232"/>
              <a:gd name="T22" fmla="*/ 169 w 374"/>
              <a:gd name="T23" fmla="*/ 142 h 232"/>
              <a:gd name="T24" fmla="*/ 15 w 374"/>
              <a:gd name="T25" fmla="*/ 62 h 232"/>
              <a:gd name="T26" fmla="*/ 7 w 374"/>
              <a:gd name="T27" fmla="*/ 66 h 232"/>
              <a:gd name="T28" fmla="*/ 7 w 374"/>
              <a:gd name="T29" fmla="*/ 213 h 232"/>
              <a:gd name="T30" fmla="*/ 27 w 374"/>
              <a:gd name="T31" fmla="*/ 232 h 232"/>
              <a:gd name="T32" fmla="*/ 347 w 374"/>
              <a:gd name="T33" fmla="*/ 232 h 232"/>
              <a:gd name="T34" fmla="*/ 367 w 374"/>
              <a:gd name="T35" fmla="*/ 213 h 232"/>
              <a:gd name="T36" fmla="*/ 367 w 374"/>
              <a:gd name="T37" fmla="*/ 66 h 232"/>
              <a:gd name="T38" fmla="*/ 359 w 374"/>
              <a:gd name="T39" fmla="*/ 6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32">
                <a:moveTo>
                  <a:pt x="19" y="22"/>
                </a:moveTo>
                <a:cubicBezTo>
                  <a:pt x="28" y="27"/>
                  <a:pt x="164" y="99"/>
                  <a:pt x="169" y="102"/>
                </a:cubicBezTo>
                <a:cubicBezTo>
                  <a:pt x="174" y="105"/>
                  <a:pt x="180" y="106"/>
                  <a:pt x="187" y="106"/>
                </a:cubicBezTo>
                <a:cubicBezTo>
                  <a:pt x="193" y="106"/>
                  <a:pt x="200" y="105"/>
                  <a:pt x="205" y="102"/>
                </a:cubicBezTo>
                <a:cubicBezTo>
                  <a:pt x="210" y="99"/>
                  <a:pt x="345" y="27"/>
                  <a:pt x="355" y="22"/>
                </a:cubicBezTo>
                <a:cubicBezTo>
                  <a:pt x="365" y="16"/>
                  <a:pt x="374" y="0"/>
                  <a:pt x="356" y="0"/>
                </a:cubicBezTo>
                <a:cubicBezTo>
                  <a:pt x="18" y="0"/>
                  <a:pt x="18" y="0"/>
                  <a:pt x="18" y="0"/>
                </a:cubicBezTo>
                <a:cubicBezTo>
                  <a:pt x="0" y="0"/>
                  <a:pt x="9" y="16"/>
                  <a:pt x="19" y="22"/>
                </a:cubicBezTo>
                <a:close/>
                <a:moveTo>
                  <a:pt x="359" y="62"/>
                </a:moveTo>
                <a:cubicBezTo>
                  <a:pt x="348" y="67"/>
                  <a:pt x="212" y="139"/>
                  <a:pt x="205" y="142"/>
                </a:cubicBezTo>
                <a:cubicBezTo>
                  <a:pt x="198" y="146"/>
                  <a:pt x="193" y="146"/>
                  <a:pt x="187" y="146"/>
                </a:cubicBezTo>
                <a:cubicBezTo>
                  <a:pt x="180" y="146"/>
                  <a:pt x="175" y="146"/>
                  <a:pt x="169" y="142"/>
                </a:cubicBezTo>
                <a:cubicBezTo>
                  <a:pt x="162" y="139"/>
                  <a:pt x="26" y="67"/>
                  <a:pt x="15" y="62"/>
                </a:cubicBezTo>
                <a:cubicBezTo>
                  <a:pt x="7" y="58"/>
                  <a:pt x="7" y="62"/>
                  <a:pt x="7" y="66"/>
                </a:cubicBezTo>
                <a:cubicBezTo>
                  <a:pt x="7" y="70"/>
                  <a:pt x="7" y="213"/>
                  <a:pt x="7" y="213"/>
                </a:cubicBezTo>
                <a:cubicBezTo>
                  <a:pt x="7" y="221"/>
                  <a:pt x="18" y="232"/>
                  <a:pt x="27" y="232"/>
                </a:cubicBezTo>
                <a:cubicBezTo>
                  <a:pt x="347" y="232"/>
                  <a:pt x="347" y="232"/>
                  <a:pt x="347" y="232"/>
                </a:cubicBezTo>
                <a:cubicBezTo>
                  <a:pt x="356" y="232"/>
                  <a:pt x="367" y="221"/>
                  <a:pt x="367" y="213"/>
                </a:cubicBezTo>
                <a:cubicBezTo>
                  <a:pt x="367" y="213"/>
                  <a:pt x="367" y="70"/>
                  <a:pt x="367" y="66"/>
                </a:cubicBezTo>
                <a:cubicBezTo>
                  <a:pt x="367" y="62"/>
                  <a:pt x="367" y="58"/>
                  <a:pt x="359" y="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800"/>
          </a:p>
        </p:txBody>
      </p:sp>
      <p:cxnSp>
        <p:nvCxnSpPr>
          <p:cNvPr id="15" name="Straight Connector 15"/>
          <p:cNvCxnSpPr/>
          <p:nvPr/>
        </p:nvCxnSpPr>
        <p:spPr>
          <a:xfrm>
            <a:off x="7632168" y="4605754"/>
            <a:ext cx="0" cy="15926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等腰三角形 1"/>
          <p:cNvSpPr/>
          <p:nvPr/>
        </p:nvSpPr>
        <p:spPr>
          <a:xfrm flipV="1">
            <a:off x="365760" y="320040"/>
            <a:ext cx="1889760"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8760" y="445113"/>
            <a:ext cx="118872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20" y="1115147"/>
            <a:ext cx="822960"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49460" y="434272"/>
            <a:ext cx="5200650" cy="523220"/>
          </a:xfrm>
          <a:prstGeom prst="rect">
            <a:avLst/>
          </a:prstGeom>
          <a:noFill/>
        </p:spPr>
        <p:txBody>
          <a:bodyPr wrap="square" rtlCol="0">
            <a:spAutoFit/>
          </a:bodyPr>
          <a:lstStyle/>
          <a:p>
            <a:r>
              <a:rPr lang="en-US" altLang="zh-CN" sz="2800" b="1" dirty="0" smtClean="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119"/>
            <a:ext cx="863962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accent2"/>
                </a:solidFill>
              </a:rPr>
              <a:t>Morbi dignissim nisl in diam sagittis, id dapibus nulla pretium. </a:t>
            </a:r>
            <a:endParaRPr lang="zh-CN" altLang="en-US" dirty="0">
              <a:solidFill>
                <a:schemeClr val="accent2"/>
              </a:solidFill>
            </a:endParaRPr>
          </a:p>
        </p:txBody>
      </p:sp>
    </p:spTree>
    <p:extLst>
      <p:ext uri="{BB962C8B-B14F-4D97-AF65-F5344CB8AC3E}">
        <p14:creationId xmlns:p14="http://schemas.microsoft.com/office/powerpoint/2010/main" val="2263155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等腰三角形 9"/>
          <p:cNvSpPr/>
          <p:nvPr/>
        </p:nvSpPr>
        <p:spPr>
          <a:xfrm flipV="1">
            <a:off x="3489960" y="1463040"/>
            <a:ext cx="5212080" cy="44931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H="1" flipV="1">
            <a:off x="1781860" y="2514600"/>
            <a:ext cx="2174444" cy="1874520"/>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H="1">
            <a:off x="6308496" y="4489275"/>
            <a:ext cx="1701648" cy="146693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flipH="1">
            <a:off x="7717536" y="755694"/>
            <a:ext cx="1305816" cy="112570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H="1">
            <a:off x="8461247" y="2307020"/>
            <a:ext cx="992125" cy="8552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flipH="1">
            <a:off x="2668524" y="1170852"/>
            <a:ext cx="708052" cy="61038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flipH="1">
            <a:off x="1251204" y="2973508"/>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flipH="1" flipV="1">
            <a:off x="10334244" y="31623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flipH="1" flipV="1">
            <a:off x="3095244" y="5883820"/>
            <a:ext cx="281332" cy="24252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flipH="1">
            <a:off x="9520121" y="774217"/>
            <a:ext cx="1168149" cy="1007024"/>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flipH="1" flipV="1">
            <a:off x="10531602" y="1905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1265682" y="1632134"/>
            <a:ext cx="9660636" cy="4154984"/>
          </a:xfrm>
          <a:prstGeom prst="rect">
            <a:avLst/>
          </a:prstGeom>
          <a:noFill/>
        </p:spPr>
        <p:txBody>
          <a:bodyPr wrap="square" rtlCol="0">
            <a:spAutoFit/>
          </a:bodyPr>
          <a:lstStyle/>
          <a:p>
            <a:pPr algn="ctr"/>
            <a:r>
              <a:rPr lang="en-US" altLang="zh-CN" sz="6600" b="1" dirty="0" smtClean="0">
                <a:solidFill>
                  <a:schemeClr val="bg1"/>
                </a:solidFill>
              </a:rPr>
              <a:t>THANKS</a:t>
            </a:r>
          </a:p>
          <a:p>
            <a:pPr algn="ctr"/>
            <a:r>
              <a:rPr lang="en-US" altLang="zh-CN" sz="6600" b="1" dirty="0" smtClean="0">
                <a:solidFill>
                  <a:schemeClr val="bg1"/>
                </a:solidFill>
              </a:rPr>
              <a:t>FOR</a:t>
            </a:r>
          </a:p>
          <a:p>
            <a:pPr algn="ctr"/>
            <a:r>
              <a:rPr lang="en-US" altLang="zh-CN" sz="6600" b="1" dirty="0" smtClean="0">
                <a:solidFill>
                  <a:schemeClr val="bg1"/>
                </a:solidFill>
              </a:rPr>
              <a:t>YOUR</a:t>
            </a:r>
          </a:p>
          <a:p>
            <a:pPr algn="ctr"/>
            <a:r>
              <a:rPr lang="en-US" altLang="zh-CN" sz="6600" b="1" dirty="0" smtClean="0">
                <a:solidFill>
                  <a:schemeClr val="bg1"/>
                </a:solidFill>
              </a:rPr>
              <a:t>TIME</a:t>
            </a:r>
            <a:endParaRPr lang="zh-CN" altLang="en-US" sz="6600" b="1" dirty="0">
              <a:solidFill>
                <a:schemeClr val="bg1"/>
              </a:solidFill>
            </a:endParaRPr>
          </a:p>
        </p:txBody>
      </p:sp>
    </p:spTree>
    <p:extLst>
      <p:ext uri="{BB962C8B-B14F-4D97-AF65-F5344CB8AC3E}">
        <p14:creationId xmlns:p14="http://schemas.microsoft.com/office/powerpoint/2010/main" val="3223607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196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041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rot="16200000">
            <a:off x="-2788624" y="792481"/>
            <a:ext cx="8594767" cy="5273039"/>
            <a:chOff x="1251204" y="190500"/>
            <a:chExt cx="9675114" cy="5935847"/>
          </a:xfrm>
        </p:grpSpPr>
        <p:sp>
          <p:nvSpPr>
            <p:cNvPr id="5" name="等腰三角形 4"/>
            <p:cNvSpPr/>
            <p:nvPr/>
          </p:nvSpPr>
          <p:spPr>
            <a:xfrm flipV="1">
              <a:off x="3489960" y="1463040"/>
              <a:ext cx="5212080" cy="44931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H="1" flipV="1">
              <a:off x="1781860" y="2514600"/>
              <a:ext cx="2174444" cy="1874520"/>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H="1">
              <a:off x="6308496" y="4489275"/>
              <a:ext cx="1701648" cy="146693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H="1">
              <a:off x="7717536" y="755694"/>
              <a:ext cx="1305816" cy="112570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H="1">
              <a:off x="8461247" y="2307020"/>
              <a:ext cx="992125" cy="8552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H="1">
              <a:off x="2668524" y="1170852"/>
              <a:ext cx="708052" cy="61038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H="1">
              <a:off x="1251204" y="2973508"/>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H="1" flipV="1">
              <a:off x="10334244" y="31623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flipH="1" flipV="1">
              <a:off x="3095244" y="5883820"/>
              <a:ext cx="281332" cy="24252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H="1">
              <a:off x="9520121" y="774217"/>
              <a:ext cx="1168149" cy="1007024"/>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flipH="1" flipV="1">
              <a:off x="10531602" y="1905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4239" y="1851645"/>
            <a:ext cx="2496342" cy="3154710"/>
          </a:xfrm>
          <a:prstGeom prst="rect">
            <a:avLst/>
          </a:prstGeom>
          <a:noFill/>
        </p:spPr>
        <p:txBody>
          <a:bodyPr wrap="square" rtlCol="0">
            <a:spAutoFit/>
          </a:bodyPr>
          <a:lstStyle/>
          <a:p>
            <a:pPr algn="ctr"/>
            <a:r>
              <a:rPr lang="en-US" altLang="zh-CN" sz="19900" b="1" dirty="0" smtClean="0">
                <a:solidFill>
                  <a:schemeClr val="bg1"/>
                </a:solidFill>
              </a:rPr>
              <a:t>1</a:t>
            </a:r>
            <a:endParaRPr lang="zh-CN" altLang="en-US" sz="19900" b="1" dirty="0">
              <a:solidFill>
                <a:schemeClr val="bg1"/>
              </a:solidFill>
            </a:endParaRPr>
          </a:p>
        </p:txBody>
      </p:sp>
      <p:sp>
        <p:nvSpPr>
          <p:cNvPr id="16" name="文本框 15"/>
          <p:cNvSpPr txBox="1"/>
          <p:nvPr/>
        </p:nvSpPr>
        <p:spPr>
          <a:xfrm>
            <a:off x="5868860" y="2450424"/>
            <a:ext cx="5200650" cy="523220"/>
          </a:xfrm>
          <a:prstGeom prst="rect">
            <a:avLst/>
          </a:prstGeom>
          <a:noFill/>
        </p:spPr>
        <p:txBody>
          <a:bodyPr wrap="square" rtlCol="0">
            <a:spAutoFit/>
          </a:bodyPr>
          <a:lstStyle/>
          <a:p>
            <a:r>
              <a:rPr lang="en-US" altLang="zh-CN" sz="2800" b="1" dirty="0" smtClean="0">
                <a:solidFill>
                  <a:schemeClr val="accent2"/>
                </a:solidFill>
              </a:rPr>
              <a:t>MOMODA POWERPOINT</a:t>
            </a:r>
            <a:endParaRPr lang="zh-CN" altLang="en-US" sz="2800" b="1" dirty="0">
              <a:solidFill>
                <a:schemeClr val="accent2"/>
              </a:solidFill>
            </a:endParaRPr>
          </a:p>
        </p:txBody>
      </p:sp>
      <p:sp>
        <p:nvSpPr>
          <p:cNvPr id="17" name="文本框 16"/>
          <p:cNvSpPr txBox="1"/>
          <p:nvPr/>
        </p:nvSpPr>
        <p:spPr>
          <a:xfrm>
            <a:off x="5868860" y="3089060"/>
            <a:ext cx="4988386"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spTree>
    <p:extLst>
      <p:ext uri="{BB962C8B-B14F-4D97-AF65-F5344CB8AC3E}">
        <p14:creationId xmlns:p14="http://schemas.microsoft.com/office/powerpoint/2010/main" val="4148886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760" y="320040"/>
            <a:ext cx="1889760"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8760" y="445113"/>
            <a:ext cx="118872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20" y="1115147"/>
            <a:ext cx="822960"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49460" y="434272"/>
            <a:ext cx="5200650" cy="523220"/>
          </a:xfrm>
          <a:prstGeom prst="rect">
            <a:avLst/>
          </a:prstGeom>
          <a:noFill/>
        </p:spPr>
        <p:txBody>
          <a:bodyPr wrap="square" rtlCol="0">
            <a:spAutoFit/>
          </a:bodyPr>
          <a:lstStyle/>
          <a:p>
            <a:r>
              <a:rPr lang="en-US" altLang="zh-CN" sz="2800" b="1" dirty="0" smtClean="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119"/>
            <a:ext cx="863962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sp>
        <p:nvSpPr>
          <p:cNvPr id="7" name="Title 1"/>
          <p:cNvSpPr txBox="1">
            <a:spLocks/>
          </p:cNvSpPr>
          <p:nvPr/>
        </p:nvSpPr>
        <p:spPr>
          <a:xfrm>
            <a:off x="483534" y="2050950"/>
            <a:ext cx="11087317" cy="48980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2400" b="1" dirty="0" smtClean="0">
                <a:solidFill>
                  <a:schemeClr val="accent2"/>
                </a:solidFill>
                <a:latin typeface="+mn-lt"/>
              </a:rPr>
              <a:t>This slide is perfect for long text descriptions</a:t>
            </a:r>
            <a:endParaRPr lang="en-US" sz="2400" b="1" dirty="0">
              <a:solidFill>
                <a:schemeClr val="accent2"/>
              </a:solidFill>
              <a:latin typeface="+mn-lt"/>
            </a:endParaRPr>
          </a:p>
        </p:txBody>
      </p:sp>
      <p:sp>
        <p:nvSpPr>
          <p:cNvPr id="8" name="TextBox 26"/>
          <p:cNvSpPr txBox="1"/>
          <p:nvPr/>
        </p:nvSpPr>
        <p:spPr>
          <a:xfrm>
            <a:off x="345057" y="2619702"/>
            <a:ext cx="11501886" cy="4320000"/>
          </a:xfrm>
          <a:prstGeom prst="rect">
            <a:avLst/>
          </a:prstGeom>
          <a:noFill/>
        </p:spPr>
        <p:txBody>
          <a:bodyPr wrap="square" rIns="144000" bIns="36000" numCol="3" spcCol="360000" rtlCol="0">
            <a:spAutoFit/>
          </a:bodyPr>
          <a:lstStyle/>
          <a:p>
            <a:pPr algn="just"/>
            <a:r>
              <a:rPr lang="en-US" sz="1400" dirty="0" smtClean="0">
                <a:solidFill>
                  <a:schemeClr val="bg1"/>
                </a:solidFill>
              </a:rPr>
              <a:t>Contrary to popular belief, Lorem Ipsum is not simply random text. It has roots in a piece of classical Latin literature from 45 BC.</a:t>
            </a:r>
          </a:p>
          <a:p>
            <a:pPr algn="just"/>
            <a:endParaRPr lang="en-US" sz="1400" b="1" i="1" dirty="0">
              <a:solidFill>
                <a:schemeClr val="bg1"/>
              </a:solidFill>
            </a:endParaRPr>
          </a:p>
          <a:p>
            <a:pPr algn="just"/>
            <a:r>
              <a:rPr lang="en-US" sz="1400" b="1" i="1" dirty="0" smtClean="0">
                <a:solidFill>
                  <a:schemeClr val="bg1"/>
                </a:solidFill>
              </a:rPr>
              <a:t>Contrary to popular belief </a:t>
            </a:r>
            <a:r>
              <a:rPr lang="en-US" sz="1400" dirty="0" smtClean="0">
                <a:solidFill>
                  <a:schemeClr val="bg1"/>
                </a:solidFill>
              </a:rPr>
              <a:t>It has roots in a piece of classical Latin literature from 45 BC. </a:t>
            </a:r>
          </a:p>
          <a:p>
            <a:pPr algn="just"/>
            <a:endParaRPr lang="en-US" sz="1400" dirty="0">
              <a:solidFill>
                <a:schemeClr val="bg1"/>
              </a:solidFill>
            </a:endParaRPr>
          </a:p>
          <a:p>
            <a:pPr algn="just"/>
            <a:r>
              <a:rPr lang="en-US" sz="1400" dirty="0">
                <a:solidFill>
                  <a:schemeClr val="bg1"/>
                </a:solidFill>
              </a:rPr>
              <a:t>There are many variations of passages of Lorem Ipsum available, but the majority have suffered alteration in some form, by injected humor, or randomized words which don't look even slightly believable. If you are going to use a passage of Lorem Ipsum, you need to be sure there isn't anything embarrassing hidden in the middle of text</a:t>
            </a:r>
            <a:r>
              <a:rPr lang="en-US" sz="1400" dirty="0" smtClean="0">
                <a:solidFill>
                  <a:schemeClr val="bg1"/>
                </a:solidFill>
              </a:rPr>
              <a:t>.</a:t>
            </a:r>
          </a:p>
          <a:p>
            <a:pPr algn="just"/>
            <a:endParaRPr lang="en-US" sz="1400" dirty="0">
              <a:solidFill>
                <a:schemeClr val="bg1"/>
              </a:solidFill>
            </a:endParaRPr>
          </a:p>
          <a:p>
            <a:pPr algn="just"/>
            <a:r>
              <a:rPr lang="en-US" sz="1400" dirty="0">
                <a:solidFill>
                  <a:schemeClr val="bg1"/>
                </a:solidFill>
              </a:rPr>
              <a:t>There are many variations of passages of Lorem Ipsum available, but the majority have suffered alteration in some form, by injected humor, or randomized words which don't look even slightly believable. </a:t>
            </a:r>
            <a:endParaRPr lang="en-US" sz="1400" dirty="0" smtClean="0">
              <a:solidFill>
                <a:schemeClr val="bg1"/>
              </a:solidFill>
            </a:endParaRPr>
          </a:p>
          <a:p>
            <a:pPr algn="just"/>
            <a:endParaRPr lang="en-US" sz="1400" dirty="0">
              <a:solidFill>
                <a:schemeClr val="bg1"/>
              </a:solidFill>
            </a:endParaRPr>
          </a:p>
          <a:p>
            <a:pPr algn="just"/>
            <a:r>
              <a:rPr lang="en-US" sz="1400" dirty="0" smtClean="0">
                <a:solidFill>
                  <a:schemeClr val="bg1"/>
                </a:solidFill>
              </a:rPr>
              <a:t>If </a:t>
            </a:r>
            <a:r>
              <a:rPr lang="en-US" sz="1400" dirty="0">
                <a:solidFill>
                  <a:schemeClr val="bg1"/>
                </a:solidFill>
              </a:rPr>
              <a:t>you are going to use a passage of Lorem Ipsum, you need to be sure there isn't anything embarrassing hidden in the middle of text.</a:t>
            </a:r>
          </a:p>
          <a:p>
            <a:pPr algn="just"/>
            <a:endParaRPr lang="en-US" sz="1400" dirty="0">
              <a:solidFill>
                <a:schemeClr val="bg1"/>
              </a:solidFill>
            </a:endParaRPr>
          </a:p>
          <a:p>
            <a:pPr algn="just"/>
            <a:r>
              <a:rPr lang="en-US" sz="1400" dirty="0" smtClean="0">
                <a:solidFill>
                  <a:schemeClr val="bg1"/>
                </a:solidFill>
              </a:rPr>
              <a:t>The </a:t>
            </a:r>
            <a:r>
              <a:rPr lang="en-US" sz="1400" dirty="0">
                <a:solidFill>
                  <a:schemeClr val="bg1"/>
                </a:solidFill>
              </a:rPr>
              <a:t>generated Lorem Ipsum is therefore always free from repetition, injected </a:t>
            </a:r>
            <a:r>
              <a:rPr lang="en-US" sz="1400" dirty="0" smtClean="0">
                <a:solidFill>
                  <a:schemeClr val="bg1"/>
                </a:solidFill>
              </a:rPr>
              <a:t>humor, </a:t>
            </a:r>
            <a:r>
              <a:rPr lang="en-US" sz="1400" dirty="0">
                <a:solidFill>
                  <a:schemeClr val="bg1"/>
                </a:solidFill>
              </a:rPr>
              <a:t>or non-characteristic </a:t>
            </a:r>
            <a:r>
              <a:rPr lang="en-US" sz="1400" dirty="0" smtClean="0">
                <a:solidFill>
                  <a:schemeClr val="bg1"/>
                </a:solidFill>
              </a:rPr>
              <a:t>words. </a:t>
            </a:r>
            <a:r>
              <a:rPr lang="en-US" sz="1400" dirty="0">
                <a:solidFill>
                  <a:schemeClr val="bg1"/>
                </a:solidFill>
              </a:rPr>
              <a:t>Contrary to popular belief It has roots in a piece of classical Latin literature from 45 BC. There are many variations of passages of Lorem Ipsum available, but the majority have suffered alteration in some form, by injected </a:t>
            </a:r>
            <a:r>
              <a:rPr lang="en-US" sz="1400" dirty="0" smtClean="0">
                <a:solidFill>
                  <a:schemeClr val="bg1"/>
                </a:solidFill>
              </a:rPr>
              <a:t>humor, </a:t>
            </a:r>
            <a:r>
              <a:rPr lang="en-US" sz="1400" dirty="0">
                <a:solidFill>
                  <a:schemeClr val="bg1"/>
                </a:solidFill>
              </a:rPr>
              <a:t>or </a:t>
            </a:r>
            <a:r>
              <a:rPr lang="en-US" sz="1400" dirty="0" smtClean="0">
                <a:solidFill>
                  <a:schemeClr val="bg1"/>
                </a:solidFill>
              </a:rPr>
              <a:t>randomized </a:t>
            </a:r>
            <a:r>
              <a:rPr lang="en-US" sz="1400" dirty="0">
                <a:solidFill>
                  <a:schemeClr val="bg1"/>
                </a:solidFill>
              </a:rPr>
              <a:t>words which don't look even slightly </a:t>
            </a:r>
            <a:r>
              <a:rPr lang="en-US" sz="1400" dirty="0" smtClean="0">
                <a:solidFill>
                  <a:schemeClr val="bg1"/>
                </a:solidFill>
              </a:rPr>
              <a:t>believable.</a:t>
            </a:r>
          </a:p>
          <a:p>
            <a:pPr algn="just"/>
            <a:endParaRPr lang="en-US" sz="1400" dirty="0">
              <a:solidFill>
                <a:schemeClr val="bg1"/>
              </a:solidFill>
            </a:endParaRPr>
          </a:p>
          <a:p>
            <a:pPr algn="just"/>
            <a:r>
              <a:rPr lang="en-US" sz="1400" dirty="0" smtClean="0">
                <a:solidFill>
                  <a:schemeClr val="bg1"/>
                </a:solidFill>
              </a:rPr>
              <a:t>If </a:t>
            </a:r>
            <a:r>
              <a:rPr lang="en-US" sz="1400" dirty="0">
                <a:solidFill>
                  <a:schemeClr val="bg1"/>
                </a:solidFill>
              </a:rPr>
              <a:t>you are going to use a passage of Lorem Ipsum, you need to be sure there isn't anything embarrassing hidden in the middle of text. There are many variations of passages of Lorem Ipsum available, but the majority have suffered alteration in some form, by injected humor, or randomized words which don't look even slightly believable</a:t>
            </a:r>
            <a:r>
              <a:rPr lang="en-US" sz="1400" dirty="0" smtClean="0">
                <a:solidFill>
                  <a:schemeClr val="bg1"/>
                </a:solidFill>
              </a:rPr>
              <a:t>.</a:t>
            </a:r>
          </a:p>
          <a:p>
            <a:pPr algn="just"/>
            <a:endParaRPr lang="es-HN" sz="1400" dirty="0">
              <a:solidFill>
                <a:schemeClr val="bg1"/>
              </a:solidFill>
            </a:endParaRPr>
          </a:p>
          <a:p>
            <a:pPr algn="just"/>
            <a:r>
              <a:rPr lang="en-US" sz="1400" b="1" i="1" dirty="0">
                <a:solidFill>
                  <a:schemeClr val="bg1"/>
                </a:solidFill>
              </a:rPr>
              <a:t>Contrary to popular belief </a:t>
            </a:r>
            <a:r>
              <a:rPr lang="en-US" sz="1400" dirty="0">
                <a:solidFill>
                  <a:schemeClr val="bg1"/>
                </a:solidFill>
              </a:rPr>
              <a:t>It has roots in a piece of classical Latin literature from 45 BC. </a:t>
            </a:r>
          </a:p>
          <a:p>
            <a:pPr algn="just"/>
            <a:endParaRPr lang="en-US" sz="1400" dirty="0">
              <a:solidFill>
                <a:schemeClr val="bg1"/>
              </a:solidFill>
            </a:endParaRPr>
          </a:p>
          <a:p>
            <a:pPr algn="just"/>
            <a:endParaRPr lang="en-US" sz="1400" b="1" dirty="0">
              <a:solidFill>
                <a:schemeClr val="bg1"/>
              </a:solidFill>
              <a:latin typeface="Signika Negative" pitchFamily="2" charset="0"/>
            </a:endParaRPr>
          </a:p>
        </p:txBody>
      </p:sp>
    </p:spTree>
    <p:extLst>
      <p:ext uri="{BB962C8B-B14F-4D97-AF65-F5344CB8AC3E}">
        <p14:creationId xmlns:p14="http://schemas.microsoft.com/office/powerpoint/2010/main" val="1549583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760" y="320040"/>
            <a:ext cx="1889760"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8760" y="445113"/>
            <a:ext cx="118872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20" y="1115147"/>
            <a:ext cx="822960"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49460" y="434272"/>
            <a:ext cx="5200650" cy="523220"/>
          </a:xfrm>
          <a:prstGeom prst="rect">
            <a:avLst/>
          </a:prstGeom>
          <a:noFill/>
        </p:spPr>
        <p:txBody>
          <a:bodyPr wrap="square" rtlCol="0">
            <a:spAutoFit/>
          </a:bodyPr>
          <a:lstStyle/>
          <a:p>
            <a:r>
              <a:rPr lang="en-US" altLang="zh-CN" sz="2800" b="1" dirty="0" smtClean="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119"/>
            <a:ext cx="863962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sp>
        <p:nvSpPr>
          <p:cNvPr id="7" name="Rectangle 20"/>
          <p:cNvSpPr/>
          <p:nvPr/>
        </p:nvSpPr>
        <p:spPr>
          <a:xfrm flipH="1">
            <a:off x="0" y="2264978"/>
            <a:ext cx="12192000" cy="2667957"/>
          </a:xfrm>
          <a:prstGeom prst="rect">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8" name="Content Placeholder 2"/>
          <p:cNvSpPr txBox="1">
            <a:spLocks/>
          </p:cNvSpPr>
          <p:nvPr/>
        </p:nvSpPr>
        <p:spPr>
          <a:xfrm>
            <a:off x="746699" y="3833368"/>
            <a:ext cx="1829200" cy="7341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b="1" dirty="0" smtClean="0">
                <a:solidFill>
                  <a:schemeClr val="tx1"/>
                </a:solidFill>
              </a:rPr>
              <a:t>Social Media</a:t>
            </a:r>
          </a:p>
          <a:p>
            <a:pPr marL="0" indent="0" algn="ctr">
              <a:buFont typeface="Arial" pitchFamily="34" charset="0"/>
              <a:buNone/>
            </a:pPr>
            <a:r>
              <a:rPr lang="en-US" sz="1100" dirty="0" smtClean="0">
                <a:solidFill>
                  <a:schemeClr val="bg1"/>
                </a:solidFill>
              </a:rPr>
              <a:t>Lorem ipsum dolor sit amet, consectetur adipiscing.</a:t>
            </a:r>
            <a:endParaRPr lang="en-US" sz="1100" dirty="0">
              <a:solidFill>
                <a:schemeClr val="bg1"/>
              </a:solidFill>
            </a:endParaRPr>
          </a:p>
        </p:txBody>
      </p:sp>
      <p:sp>
        <p:nvSpPr>
          <p:cNvPr id="9" name="Content Placeholder 2"/>
          <p:cNvSpPr txBox="1">
            <a:spLocks/>
          </p:cNvSpPr>
          <p:nvPr/>
        </p:nvSpPr>
        <p:spPr>
          <a:xfrm>
            <a:off x="2937891" y="3833369"/>
            <a:ext cx="1817032" cy="7341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a:solidFill>
                  <a:schemeClr val="tx1"/>
                </a:solidFill>
              </a:rPr>
              <a:t>Code</a:t>
            </a:r>
          </a:p>
          <a:p>
            <a:pPr marL="0" indent="0" algn="ctr">
              <a:buFont typeface="Arial" pitchFamily="34" charset="0"/>
              <a:buNone/>
            </a:pPr>
            <a:r>
              <a:rPr lang="en-US" sz="1100" dirty="0" smtClean="0">
                <a:solidFill>
                  <a:schemeClr val="bg1"/>
                </a:solidFill>
              </a:rPr>
              <a:t>Lorem ipsum dolor sit amet, consectetur adipiscing.</a:t>
            </a:r>
            <a:endParaRPr lang="en-US" sz="1100" dirty="0">
              <a:solidFill>
                <a:schemeClr val="bg1"/>
              </a:solidFill>
            </a:endParaRPr>
          </a:p>
        </p:txBody>
      </p:sp>
      <p:sp>
        <p:nvSpPr>
          <p:cNvPr id="10" name="Content Placeholder 2"/>
          <p:cNvSpPr txBox="1">
            <a:spLocks/>
          </p:cNvSpPr>
          <p:nvPr/>
        </p:nvSpPr>
        <p:spPr>
          <a:xfrm>
            <a:off x="4898565" y="3833368"/>
            <a:ext cx="2279476" cy="7341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a:solidFill>
                  <a:schemeClr val="tx1"/>
                </a:solidFill>
              </a:rPr>
              <a:t>Photography</a:t>
            </a:r>
          </a:p>
          <a:p>
            <a:pPr marL="0" indent="0" algn="ctr">
              <a:buFont typeface="Arial" pitchFamily="34" charset="0"/>
              <a:buNone/>
            </a:pPr>
            <a:r>
              <a:rPr lang="en-US" sz="1100" dirty="0" smtClean="0">
                <a:solidFill>
                  <a:schemeClr val="bg1"/>
                </a:solidFill>
              </a:rPr>
              <a:t>Lorem ipsum dolor sit amet, consectetur adipiscing.</a:t>
            </a:r>
            <a:endParaRPr lang="en-US" sz="1100" dirty="0">
              <a:solidFill>
                <a:schemeClr val="bg1"/>
              </a:solidFill>
            </a:endParaRPr>
          </a:p>
        </p:txBody>
      </p:sp>
      <p:sp>
        <p:nvSpPr>
          <p:cNvPr id="11" name="Content Placeholder 2"/>
          <p:cNvSpPr txBox="1">
            <a:spLocks/>
          </p:cNvSpPr>
          <p:nvPr/>
        </p:nvSpPr>
        <p:spPr>
          <a:xfrm>
            <a:off x="7321681" y="3833368"/>
            <a:ext cx="1854327" cy="7341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a:solidFill>
                  <a:schemeClr val="tx1"/>
                </a:solidFill>
              </a:rPr>
              <a:t>Copywriting</a:t>
            </a:r>
          </a:p>
          <a:p>
            <a:pPr marL="0" indent="0" algn="ctr">
              <a:buFont typeface="Arial" pitchFamily="34" charset="0"/>
              <a:buNone/>
            </a:pPr>
            <a:r>
              <a:rPr lang="en-US" sz="1100" dirty="0" smtClean="0">
                <a:solidFill>
                  <a:schemeClr val="bg1"/>
                </a:solidFill>
              </a:rPr>
              <a:t>Lorem ipsum dolor sit amet, consectetur adipiscing.</a:t>
            </a:r>
            <a:endParaRPr lang="en-US" sz="1100" dirty="0">
              <a:solidFill>
                <a:schemeClr val="bg1"/>
              </a:solidFill>
            </a:endParaRPr>
          </a:p>
        </p:txBody>
      </p:sp>
      <p:sp>
        <p:nvSpPr>
          <p:cNvPr id="12" name="Content Placeholder 2"/>
          <p:cNvSpPr txBox="1">
            <a:spLocks/>
          </p:cNvSpPr>
          <p:nvPr/>
        </p:nvSpPr>
        <p:spPr>
          <a:xfrm>
            <a:off x="9538001" y="3833369"/>
            <a:ext cx="1865881" cy="7341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HN" sz="2000" b="1" dirty="0">
                <a:solidFill>
                  <a:schemeClr val="tx1"/>
                </a:solidFill>
              </a:rPr>
              <a:t>Films</a:t>
            </a:r>
            <a:endParaRPr lang="en-US" sz="2000" b="1" dirty="0">
              <a:solidFill>
                <a:schemeClr val="tx1"/>
              </a:solidFill>
            </a:endParaRPr>
          </a:p>
          <a:p>
            <a:pPr marL="0" indent="0" algn="ctr">
              <a:buFont typeface="Arial" pitchFamily="34" charset="0"/>
              <a:buNone/>
            </a:pPr>
            <a:r>
              <a:rPr lang="en-US" sz="1100" dirty="0" smtClean="0">
                <a:solidFill>
                  <a:schemeClr val="bg1"/>
                </a:solidFill>
              </a:rPr>
              <a:t>Lorem ipsum dolor sit amet, consectetur adipiscing.</a:t>
            </a:r>
            <a:endParaRPr lang="en-US" sz="1100" dirty="0">
              <a:solidFill>
                <a:schemeClr val="bg1"/>
              </a:solidFill>
            </a:endParaRPr>
          </a:p>
        </p:txBody>
      </p:sp>
      <p:grpSp>
        <p:nvGrpSpPr>
          <p:cNvPr id="13" name="组合 12"/>
          <p:cNvGrpSpPr/>
          <p:nvPr/>
        </p:nvGrpSpPr>
        <p:grpSpPr>
          <a:xfrm>
            <a:off x="1217654" y="2762859"/>
            <a:ext cx="9742767" cy="845280"/>
            <a:chOff x="1217654" y="2497510"/>
            <a:chExt cx="9742767" cy="845280"/>
          </a:xfrm>
          <a:solidFill>
            <a:schemeClr val="bg1"/>
          </a:solidFill>
        </p:grpSpPr>
        <p:sp>
          <p:nvSpPr>
            <p:cNvPr id="14" name="Freeform 7"/>
            <p:cNvSpPr>
              <a:spLocks noEditPoints="1"/>
            </p:cNvSpPr>
            <p:nvPr/>
          </p:nvSpPr>
          <p:spPr bwMode="auto">
            <a:xfrm>
              <a:off x="1217654" y="2497510"/>
              <a:ext cx="845907" cy="845280"/>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p>
          </p:txBody>
        </p:sp>
        <p:sp>
          <p:nvSpPr>
            <p:cNvPr id="15" name="Freeform 12"/>
            <p:cNvSpPr>
              <a:spLocks noEditPoints="1"/>
            </p:cNvSpPr>
            <p:nvPr/>
          </p:nvSpPr>
          <p:spPr bwMode="auto">
            <a:xfrm>
              <a:off x="3262995" y="2609894"/>
              <a:ext cx="1166824" cy="711433"/>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p>
          </p:txBody>
        </p:sp>
        <p:sp>
          <p:nvSpPr>
            <p:cNvPr id="16" name="Freeform 17"/>
            <p:cNvSpPr>
              <a:spLocks noEditPoints="1"/>
            </p:cNvSpPr>
            <p:nvPr/>
          </p:nvSpPr>
          <p:spPr bwMode="auto">
            <a:xfrm>
              <a:off x="5560583" y="2552527"/>
              <a:ext cx="943483" cy="753429"/>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p>
          </p:txBody>
        </p:sp>
        <p:sp>
          <p:nvSpPr>
            <p:cNvPr id="17" name="Freeform 22"/>
            <p:cNvSpPr>
              <a:spLocks noEditPoints="1"/>
            </p:cNvSpPr>
            <p:nvPr/>
          </p:nvSpPr>
          <p:spPr bwMode="auto">
            <a:xfrm>
              <a:off x="7903284" y="2602582"/>
              <a:ext cx="691120" cy="689684"/>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p>
          </p:txBody>
        </p:sp>
        <p:sp>
          <p:nvSpPr>
            <p:cNvPr id="18" name="Freeform 27"/>
            <p:cNvSpPr>
              <a:spLocks noEditPoints="1"/>
            </p:cNvSpPr>
            <p:nvPr/>
          </p:nvSpPr>
          <p:spPr bwMode="auto">
            <a:xfrm>
              <a:off x="9981461" y="2597903"/>
              <a:ext cx="978960" cy="699040"/>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p>
          </p:txBody>
        </p:sp>
      </p:grpSp>
      <p:sp>
        <p:nvSpPr>
          <p:cNvPr id="19" name="Content Placeholder 2"/>
          <p:cNvSpPr txBox="1">
            <a:spLocks/>
          </p:cNvSpPr>
          <p:nvPr/>
        </p:nvSpPr>
        <p:spPr>
          <a:xfrm>
            <a:off x="815413" y="5576947"/>
            <a:ext cx="10657184" cy="813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solidFill>
                  <a:schemeClr val="bg1"/>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dirty="0">
              <a:solidFill>
                <a:schemeClr val="bg1"/>
              </a:solidFill>
            </a:endParaRPr>
          </a:p>
        </p:txBody>
      </p:sp>
    </p:spTree>
    <p:extLst>
      <p:ext uri="{BB962C8B-B14F-4D97-AF65-F5344CB8AC3E}">
        <p14:creationId xmlns:p14="http://schemas.microsoft.com/office/powerpoint/2010/main" val="1036362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760" y="320040"/>
            <a:ext cx="1889760"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8760" y="445113"/>
            <a:ext cx="118872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20" y="1115147"/>
            <a:ext cx="822960"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49460" y="434272"/>
            <a:ext cx="5200650" cy="523220"/>
          </a:xfrm>
          <a:prstGeom prst="rect">
            <a:avLst/>
          </a:prstGeom>
          <a:noFill/>
        </p:spPr>
        <p:txBody>
          <a:bodyPr wrap="square" rtlCol="0">
            <a:spAutoFit/>
          </a:bodyPr>
          <a:lstStyle/>
          <a:p>
            <a:r>
              <a:rPr lang="en-US" altLang="zh-CN" sz="2800" b="1" dirty="0" smtClean="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119"/>
            <a:ext cx="863962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sp>
        <p:nvSpPr>
          <p:cNvPr id="7" name="Oval 5"/>
          <p:cNvSpPr/>
          <p:nvPr/>
        </p:nvSpPr>
        <p:spPr>
          <a:xfrm>
            <a:off x="590228" y="2292503"/>
            <a:ext cx="834368" cy="834368"/>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8" name="Oval 21"/>
          <p:cNvSpPr/>
          <p:nvPr/>
        </p:nvSpPr>
        <p:spPr>
          <a:xfrm>
            <a:off x="590228" y="3745426"/>
            <a:ext cx="834368" cy="834368"/>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9" name="Oval 22"/>
          <p:cNvSpPr/>
          <p:nvPr/>
        </p:nvSpPr>
        <p:spPr>
          <a:xfrm>
            <a:off x="590228" y="5198348"/>
            <a:ext cx="834368" cy="834368"/>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10" name="Oval 24"/>
          <p:cNvSpPr/>
          <p:nvPr/>
        </p:nvSpPr>
        <p:spPr>
          <a:xfrm>
            <a:off x="6221676" y="3745426"/>
            <a:ext cx="834368" cy="834368"/>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11" name="Oval 25"/>
          <p:cNvSpPr/>
          <p:nvPr/>
        </p:nvSpPr>
        <p:spPr>
          <a:xfrm>
            <a:off x="6227928" y="5191103"/>
            <a:ext cx="834368" cy="834368"/>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12" name="Oval 26"/>
          <p:cNvSpPr/>
          <p:nvPr/>
        </p:nvSpPr>
        <p:spPr>
          <a:xfrm>
            <a:off x="6221676" y="2292503"/>
            <a:ext cx="834368" cy="834368"/>
          </a:xfrm>
          <a:prstGeom prst="ellipse">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grpSp>
        <p:nvGrpSpPr>
          <p:cNvPr id="13" name="组合 12"/>
          <p:cNvGrpSpPr/>
          <p:nvPr/>
        </p:nvGrpSpPr>
        <p:grpSpPr>
          <a:xfrm>
            <a:off x="725638" y="2443351"/>
            <a:ext cx="6173476" cy="3363283"/>
            <a:chOff x="725638" y="2317373"/>
            <a:chExt cx="6173476" cy="3363283"/>
          </a:xfrm>
          <a:solidFill>
            <a:schemeClr val="bg1"/>
          </a:solidFill>
        </p:grpSpPr>
        <p:sp>
          <p:nvSpPr>
            <p:cNvPr id="14" name="Freeform 7"/>
            <p:cNvSpPr>
              <a:spLocks noEditPoints="1"/>
            </p:cNvSpPr>
            <p:nvPr/>
          </p:nvSpPr>
          <p:spPr bwMode="auto">
            <a:xfrm>
              <a:off x="789244" y="2365541"/>
              <a:ext cx="436335" cy="436335"/>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tx1"/>
                </a:solidFill>
              </a:endParaRPr>
            </a:p>
          </p:txBody>
        </p:sp>
        <p:sp>
          <p:nvSpPr>
            <p:cNvPr id="15" name="Freeform 12"/>
            <p:cNvSpPr>
              <a:spLocks noEditPoints="1"/>
            </p:cNvSpPr>
            <p:nvPr/>
          </p:nvSpPr>
          <p:spPr bwMode="auto">
            <a:xfrm>
              <a:off x="725638" y="3869850"/>
              <a:ext cx="569259" cy="347344"/>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tx1"/>
                </a:solidFill>
              </a:endParaRPr>
            </a:p>
          </p:txBody>
        </p:sp>
        <p:sp>
          <p:nvSpPr>
            <p:cNvPr id="16" name="Freeform 17"/>
            <p:cNvSpPr>
              <a:spLocks noEditPoints="1"/>
            </p:cNvSpPr>
            <p:nvPr/>
          </p:nvSpPr>
          <p:spPr bwMode="auto">
            <a:xfrm>
              <a:off x="768279" y="5298450"/>
              <a:ext cx="478264" cy="382206"/>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tx1"/>
                </a:solidFill>
              </a:endParaRPr>
            </a:p>
          </p:txBody>
        </p:sp>
        <p:sp>
          <p:nvSpPr>
            <p:cNvPr id="17" name="Freeform 22"/>
            <p:cNvSpPr>
              <a:spLocks noEditPoints="1"/>
            </p:cNvSpPr>
            <p:nvPr/>
          </p:nvSpPr>
          <p:spPr bwMode="auto">
            <a:xfrm>
              <a:off x="6439574" y="3844502"/>
              <a:ext cx="398572" cy="398039"/>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tx1"/>
                </a:solidFill>
              </a:endParaRPr>
            </a:p>
          </p:txBody>
        </p:sp>
        <p:sp>
          <p:nvSpPr>
            <p:cNvPr id="18" name="Freeform 27"/>
            <p:cNvSpPr>
              <a:spLocks noEditPoints="1"/>
            </p:cNvSpPr>
            <p:nvPr/>
          </p:nvSpPr>
          <p:spPr bwMode="auto">
            <a:xfrm>
              <a:off x="6415007" y="5324768"/>
              <a:ext cx="460209" cy="328862"/>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tx1"/>
                </a:solidFill>
              </a:endParaRPr>
            </a:p>
          </p:txBody>
        </p:sp>
        <p:sp>
          <p:nvSpPr>
            <p:cNvPr id="19" name="Freeform 6"/>
            <p:cNvSpPr>
              <a:spLocks noEditPoints="1"/>
            </p:cNvSpPr>
            <p:nvPr/>
          </p:nvSpPr>
          <p:spPr bwMode="auto">
            <a:xfrm>
              <a:off x="6378606" y="2317373"/>
              <a:ext cx="520508" cy="532675"/>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tx1"/>
                </a:solidFill>
              </a:endParaRPr>
            </a:p>
          </p:txBody>
        </p:sp>
      </p:grpSp>
      <p:sp>
        <p:nvSpPr>
          <p:cNvPr id="20" name="Content Placeholder 2"/>
          <p:cNvSpPr txBox="1">
            <a:spLocks/>
          </p:cNvSpPr>
          <p:nvPr/>
        </p:nvSpPr>
        <p:spPr>
          <a:xfrm>
            <a:off x="1533820" y="2124558"/>
            <a:ext cx="4227221" cy="12798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solidFill>
                  <a:schemeClr val="bg1"/>
                </a:solidFill>
              </a:rPr>
              <a:t>Social Media</a:t>
            </a:r>
            <a:br>
              <a:rPr lang="en-US" sz="2400" b="1" dirty="0" smtClean="0">
                <a:solidFill>
                  <a:schemeClr val="bg1"/>
                </a:solidFill>
              </a:rPr>
            </a:br>
            <a:r>
              <a:rPr lang="en-US"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dirty="0">
              <a:solidFill>
                <a:schemeClr val="bg1"/>
              </a:solidFill>
            </a:endParaRPr>
          </a:p>
        </p:txBody>
      </p:sp>
      <p:sp>
        <p:nvSpPr>
          <p:cNvPr id="21" name="Content Placeholder 2"/>
          <p:cNvSpPr txBox="1">
            <a:spLocks/>
          </p:cNvSpPr>
          <p:nvPr/>
        </p:nvSpPr>
        <p:spPr>
          <a:xfrm>
            <a:off x="1533820" y="3561758"/>
            <a:ext cx="4227221" cy="12798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solidFill>
                  <a:schemeClr val="bg1"/>
                </a:solidFill>
              </a:rPr>
              <a:t>Code</a:t>
            </a:r>
            <a:br>
              <a:rPr lang="en-US" sz="2400" b="1" dirty="0" smtClean="0">
                <a:solidFill>
                  <a:schemeClr val="bg1"/>
                </a:solidFill>
              </a:rPr>
            </a:br>
            <a:r>
              <a:rPr lang="en-US"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dirty="0">
              <a:solidFill>
                <a:schemeClr val="bg1"/>
              </a:solidFill>
            </a:endParaRPr>
          </a:p>
        </p:txBody>
      </p:sp>
      <p:sp>
        <p:nvSpPr>
          <p:cNvPr id="22" name="Content Placeholder 2"/>
          <p:cNvSpPr txBox="1">
            <a:spLocks/>
          </p:cNvSpPr>
          <p:nvPr/>
        </p:nvSpPr>
        <p:spPr>
          <a:xfrm>
            <a:off x="1533820" y="5014681"/>
            <a:ext cx="4227221" cy="12798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solidFill>
                  <a:schemeClr val="bg1"/>
                </a:solidFill>
              </a:rPr>
              <a:t>Photography</a:t>
            </a:r>
            <a:br>
              <a:rPr lang="en-US" sz="2400" b="1" dirty="0" smtClean="0">
                <a:solidFill>
                  <a:schemeClr val="bg1"/>
                </a:solidFill>
              </a:rPr>
            </a:br>
            <a:r>
              <a:rPr lang="en-US"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dirty="0">
              <a:solidFill>
                <a:schemeClr val="bg1"/>
              </a:solidFill>
            </a:endParaRPr>
          </a:p>
        </p:txBody>
      </p:sp>
      <p:sp>
        <p:nvSpPr>
          <p:cNvPr id="23" name="Content Placeholder 2"/>
          <p:cNvSpPr txBox="1">
            <a:spLocks/>
          </p:cNvSpPr>
          <p:nvPr/>
        </p:nvSpPr>
        <p:spPr>
          <a:xfrm>
            <a:off x="7374551" y="2124558"/>
            <a:ext cx="4227221" cy="12798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solidFill>
                  <a:schemeClr val="bg1"/>
                </a:solidFill>
              </a:rPr>
              <a:t>Audio Productions</a:t>
            </a:r>
            <a:br>
              <a:rPr lang="en-US" sz="2400" b="1" dirty="0" smtClean="0">
                <a:solidFill>
                  <a:schemeClr val="bg1"/>
                </a:solidFill>
              </a:rPr>
            </a:br>
            <a:r>
              <a:rPr lang="en-US"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dirty="0">
              <a:solidFill>
                <a:schemeClr val="bg1"/>
              </a:solidFill>
            </a:endParaRPr>
          </a:p>
        </p:txBody>
      </p:sp>
      <p:sp>
        <p:nvSpPr>
          <p:cNvPr id="24" name="Content Placeholder 2"/>
          <p:cNvSpPr txBox="1">
            <a:spLocks/>
          </p:cNvSpPr>
          <p:nvPr/>
        </p:nvSpPr>
        <p:spPr>
          <a:xfrm>
            <a:off x="7374551" y="3561758"/>
            <a:ext cx="4227221" cy="12798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solidFill>
                  <a:schemeClr val="bg1"/>
                </a:solidFill>
              </a:rPr>
              <a:t>Copywriting</a:t>
            </a:r>
            <a:br>
              <a:rPr lang="en-US" sz="2400" b="1" dirty="0" smtClean="0">
                <a:solidFill>
                  <a:schemeClr val="bg1"/>
                </a:solidFill>
              </a:rPr>
            </a:br>
            <a:r>
              <a:rPr lang="en-US"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dirty="0">
              <a:solidFill>
                <a:schemeClr val="bg1"/>
              </a:solidFill>
            </a:endParaRPr>
          </a:p>
        </p:txBody>
      </p:sp>
      <p:sp>
        <p:nvSpPr>
          <p:cNvPr id="25" name="Content Placeholder 2"/>
          <p:cNvSpPr txBox="1">
            <a:spLocks/>
          </p:cNvSpPr>
          <p:nvPr/>
        </p:nvSpPr>
        <p:spPr>
          <a:xfrm>
            <a:off x="7374551" y="5014681"/>
            <a:ext cx="4227221" cy="12798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smtClean="0">
                <a:solidFill>
                  <a:schemeClr val="bg1"/>
                </a:solidFill>
              </a:rPr>
              <a:t>Films</a:t>
            </a:r>
            <a:br>
              <a:rPr lang="en-US" sz="2400" b="1" dirty="0" smtClean="0">
                <a:solidFill>
                  <a:schemeClr val="bg1"/>
                </a:solidFill>
              </a:rPr>
            </a:br>
            <a:r>
              <a:rPr lang="en-US"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dirty="0">
              <a:solidFill>
                <a:schemeClr val="bg1"/>
              </a:solidFill>
            </a:endParaRPr>
          </a:p>
        </p:txBody>
      </p:sp>
    </p:spTree>
    <p:extLst>
      <p:ext uri="{BB962C8B-B14F-4D97-AF65-F5344CB8AC3E}">
        <p14:creationId xmlns:p14="http://schemas.microsoft.com/office/powerpoint/2010/main" val="1228081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760" y="320040"/>
            <a:ext cx="1889760"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8760" y="445113"/>
            <a:ext cx="118872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20" y="1115147"/>
            <a:ext cx="822960"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49460" y="434272"/>
            <a:ext cx="5200650" cy="523220"/>
          </a:xfrm>
          <a:prstGeom prst="rect">
            <a:avLst/>
          </a:prstGeom>
          <a:noFill/>
        </p:spPr>
        <p:txBody>
          <a:bodyPr wrap="square" rtlCol="0">
            <a:spAutoFit/>
          </a:bodyPr>
          <a:lstStyle/>
          <a:p>
            <a:r>
              <a:rPr lang="en-US" altLang="zh-CN" sz="2800" b="1" dirty="0" smtClean="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119"/>
            <a:ext cx="863962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sp>
        <p:nvSpPr>
          <p:cNvPr id="7" name="Content Placeholder 2"/>
          <p:cNvSpPr txBox="1">
            <a:spLocks/>
          </p:cNvSpPr>
          <p:nvPr/>
        </p:nvSpPr>
        <p:spPr>
          <a:xfrm>
            <a:off x="428702" y="5249902"/>
            <a:ext cx="1949754" cy="7831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smtClean="0">
                <a:solidFill>
                  <a:schemeClr val="bg1"/>
                </a:solidFill>
              </a:rPr>
              <a:t>Consistency </a:t>
            </a:r>
          </a:p>
          <a:p>
            <a:pPr marL="0" indent="0">
              <a:buFont typeface="Arial" pitchFamily="34" charset="0"/>
              <a:buNone/>
            </a:pPr>
            <a:r>
              <a:rPr lang="en-US" sz="1100" dirty="0" smtClean="0">
                <a:solidFill>
                  <a:schemeClr val="bg1"/>
                </a:solidFill>
              </a:rPr>
              <a:t>Lorem ipsum dolor sit amet, consectetur adipiscing.</a:t>
            </a:r>
            <a:endParaRPr lang="en-US" sz="1100" dirty="0">
              <a:solidFill>
                <a:schemeClr val="bg1"/>
              </a:solidFill>
            </a:endParaRPr>
          </a:p>
        </p:txBody>
      </p:sp>
      <p:sp>
        <p:nvSpPr>
          <p:cNvPr id="8" name="Content Placeholder 2"/>
          <p:cNvSpPr txBox="1">
            <a:spLocks/>
          </p:cNvSpPr>
          <p:nvPr/>
        </p:nvSpPr>
        <p:spPr>
          <a:xfrm>
            <a:off x="2764305" y="5249902"/>
            <a:ext cx="1936784" cy="7831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smtClean="0">
                <a:solidFill>
                  <a:schemeClr val="bg1"/>
                </a:solidFill>
              </a:rPr>
              <a:t>Coherence</a:t>
            </a:r>
          </a:p>
          <a:p>
            <a:pPr marL="0" indent="0">
              <a:buFont typeface="Arial" pitchFamily="34" charset="0"/>
              <a:buNone/>
            </a:pPr>
            <a:r>
              <a:rPr lang="en-US" sz="1100" dirty="0" smtClean="0">
                <a:solidFill>
                  <a:schemeClr val="bg1"/>
                </a:solidFill>
              </a:rPr>
              <a:t>Lorem ipsum dolor sit amet, consectetur adipiscing.</a:t>
            </a:r>
            <a:endParaRPr lang="en-US" sz="1100" dirty="0">
              <a:solidFill>
                <a:schemeClr val="bg1"/>
              </a:solidFill>
            </a:endParaRPr>
          </a:p>
        </p:txBody>
      </p:sp>
      <p:sp>
        <p:nvSpPr>
          <p:cNvPr id="9" name="Content Placeholder 2"/>
          <p:cNvSpPr txBox="1">
            <a:spLocks/>
          </p:cNvSpPr>
          <p:nvPr/>
        </p:nvSpPr>
        <p:spPr>
          <a:xfrm>
            <a:off x="5086937" y="5249902"/>
            <a:ext cx="1964223" cy="7831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smtClean="0">
                <a:solidFill>
                  <a:schemeClr val="bg1"/>
                </a:solidFill>
              </a:rPr>
              <a:t>Text Clarity</a:t>
            </a:r>
          </a:p>
          <a:p>
            <a:pPr marL="0" indent="0">
              <a:buFont typeface="Arial" pitchFamily="34" charset="0"/>
              <a:buNone/>
            </a:pPr>
            <a:r>
              <a:rPr lang="en-US" sz="1100" dirty="0" smtClean="0">
                <a:solidFill>
                  <a:schemeClr val="bg1"/>
                </a:solidFill>
              </a:rPr>
              <a:t>Lorem ipsum dolor sit amet, consectetur adipiscing.</a:t>
            </a:r>
            <a:endParaRPr lang="en-US" sz="1100" dirty="0">
              <a:solidFill>
                <a:schemeClr val="bg1"/>
              </a:solidFill>
            </a:endParaRPr>
          </a:p>
        </p:txBody>
      </p:sp>
      <p:sp>
        <p:nvSpPr>
          <p:cNvPr id="10" name="Content Placeholder 2"/>
          <p:cNvSpPr txBox="1">
            <a:spLocks/>
          </p:cNvSpPr>
          <p:nvPr/>
        </p:nvSpPr>
        <p:spPr>
          <a:xfrm>
            <a:off x="7437010" y="5249902"/>
            <a:ext cx="1976536" cy="7831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smtClean="0">
                <a:solidFill>
                  <a:schemeClr val="bg1"/>
                </a:solidFill>
              </a:rPr>
              <a:t>Color</a:t>
            </a:r>
          </a:p>
          <a:p>
            <a:pPr marL="0" indent="0">
              <a:buFont typeface="Arial" pitchFamily="34" charset="0"/>
              <a:buNone/>
            </a:pPr>
            <a:r>
              <a:rPr lang="en-US" sz="1100" dirty="0" smtClean="0">
                <a:solidFill>
                  <a:schemeClr val="bg1"/>
                </a:solidFill>
              </a:rPr>
              <a:t>Lorem ipsum dolor sit amet, consectetur adipiscing.</a:t>
            </a:r>
            <a:endParaRPr lang="en-US" sz="1100" dirty="0">
              <a:solidFill>
                <a:schemeClr val="bg1"/>
              </a:solidFill>
            </a:endParaRPr>
          </a:p>
        </p:txBody>
      </p:sp>
      <p:sp>
        <p:nvSpPr>
          <p:cNvPr id="11" name="Content Placeholder 2"/>
          <p:cNvSpPr txBox="1">
            <a:spLocks/>
          </p:cNvSpPr>
          <p:nvPr/>
        </p:nvSpPr>
        <p:spPr>
          <a:xfrm>
            <a:off x="9799396" y="5249902"/>
            <a:ext cx="1988853" cy="7831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smtClean="0">
                <a:solidFill>
                  <a:schemeClr val="bg1"/>
                </a:solidFill>
              </a:rPr>
              <a:t>Information</a:t>
            </a:r>
          </a:p>
          <a:p>
            <a:pPr marL="0" indent="0">
              <a:buFont typeface="Arial" pitchFamily="34" charset="0"/>
              <a:buNone/>
            </a:pPr>
            <a:r>
              <a:rPr lang="en-US" sz="1100" dirty="0" smtClean="0">
                <a:solidFill>
                  <a:schemeClr val="bg1"/>
                </a:solidFill>
              </a:rPr>
              <a:t>Lorem ipsum dolor sit amet, consectetur adipiscing.</a:t>
            </a:r>
            <a:endParaRPr lang="en-US" sz="1100" dirty="0">
              <a:solidFill>
                <a:schemeClr val="bg1"/>
              </a:solidFill>
            </a:endParaRPr>
          </a:p>
        </p:txBody>
      </p:sp>
      <p:sp>
        <p:nvSpPr>
          <p:cNvPr id="12" name="Content Placeholder 2"/>
          <p:cNvSpPr txBox="1">
            <a:spLocks/>
          </p:cNvSpPr>
          <p:nvPr/>
        </p:nvSpPr>
        <p:spPr>
          <a:xfrm>
            <a:off x="1963774" y="2833947"/>
            <a:ext cx="9824475" cy="123898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smtClean="0">
                <a:solidFill>
                  <a:schemeClr val="bg1"/>
                </a:solidFill>
              </a:rPr>
              <a:t>Lorem ipsum dolor sit amet, </a:t>
            </a:r>
            <a:r>
              <a:rPr lang="en-US" sz="1200" b="1" smtClean="0">
                <a:solidFill>
                  <a:schemeClr val="bg1"/>
                </a:solidFill>
              </a:rPr>
              <a:t>consectetur adipiscing elit. </a:t>
            </a:r>
          </a:p>
          <a:p>
            <a:pPr marL="0" indent="0">
              <a:buFont typeface="Arial" panose="020B0604020202020204" pitchFamily="34" charset="0"/>
              <a:buNone/>
            </a:pPr>
            <a:r>
              <a:rPr lang="en-US" sz="1200" smtClean="0">
                <a:solidFill>
                  <a:schemeClr val="bg1"/>
                </a:solidFill>
              </a:rPr>
              <a:t/>
            </a:r>
            <a:br>
              <a:rPr lang="en-US" sz="1200" smtClean="0">
                <a:solidFill>
                  <a:schemeClr val="bg1"/>
                </a:solidFill>
              </a:rPr>
            </a:br>
            <a:r>
              <a:rPr lang="en-US" sz="1200" smtClean="0">
                <a:solidFill>
                  <a:schemeClr val="bg1"/>
                </a:solidFill>
              </a:rPr>
              <a:t>Curabitur elementum posuere pretium. Quisque nibh dolor, dignissim ac dignissim ut, luctus ac urna. Quis tincidunt. Curabitur elementum posuere pretium. Quisque nibh dolor, dignissim ac dignissim ut, luctus ac urna. Aliquam aliquet non massa quis tincidunt. Curabitur elementum posuere pretium. Aliquam aliquet non massa quis tincidunt. Quisque nibh dolor, dignissim ac dignissim ut, luctus ac urna. </a:t>
            </a:r>
          </a:p>
          <a:p>
            <a:pPr marL="0" indent="0">
              <a:buFont typeface="Arial" panose="020B0604020202020204" pitchFamily="34" charset="0"/>
              <a:buNone/>
            </a:pPr>
            <a:endParaRPr lang="en-US" sz="1200" smtClean="0">
              <a:solidFill>
                <a:schemeClr val="bg1"/>
              </a:solidFill>
            </a:endParaRPr>
          </a:p>
          <a:p>
            <a:pPr marL="0" indent="0">
              <a:buFont typeface="Arial" panose="020B0604020202020204" pitchFamily="34" charset="0"/>
              <a:buNone/>
            </a:pPr>
            <a:endParaRPr lang="en-US" sz="1200" dirty="0">
              <a:solidFill>
                <a:schemeClr val="bg1"/>
              </a:solidFill>
            </a:endParaRPr>
          </a:p>
        </p:txBody>
      </p:sp>
      <p:sp>
        <p:nvSpPr>
          <p:cNvPr id="13" name="Title 13"/>
          <p:cNvSpPr txBox="1">
            <a:spLocks/>
          </p:cNvSpPr>
          <p:nvPr/>
        </p:nvSpPr>
        <p:spPr>
          <a:xfrm>
            <a:off x="1963776" y="2144171"/>
            <a:ext cx="4099365" cy="83213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3600" b="1" dirty="0" smtClean="0">
                <a:solidFill>
                  <a:schemeClr val="accent2"/>
                </a:solidFill>
              </a:rPr>
              <a:t>5 Important Keys</a:t>
            </a:r>
            <a:endParaRPr lang="en-US" sz="3600" b="1" dirty="0">
              <a:solidFill>
                <a:schemeClr val="accent2"/>
              </a:solidFill>
            </a:endParaRPr>
          </a:p>
        </p:txBody>
      </p:sp>
      <p:sp>
        <p:nvSpPr>
          <p:cNvPr id="14" name="Freeform 7"/>
          <p:cNvSpPr>
            <a:spLocks noEditPoints="1"/>
          </p:cNvSpPr>
          <p:nvPr/>
        </p:nvSpPr>
        <p:spPr bwMode="auto">
          <a:xfrm>
            <a:off x="606226" y="2362278"/>
            <a:ext cx="1226116" cy="1535074"/>
          </a:xfrm>
          <a:custGeom>
            <a:avLst/>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p>
        </p:txBody>
      </p:sp>
      <p:sp>
        <p:nvSpPr>
          <p:cNvPr id="15" name="Content Placeholder 2"/>
          <p:cNvSpPr txBox="1">
            <a:spLocks/>
          </p:cNvSpPr>
          <p:nvPr/>
        </p:nvSpPr>
        <p:spPr>
          <a:xfrm>
            <a:off x="403751" y="4587128"/>
            <a:ext cx="843655" cy="6519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400" dirty="0" smtClean="0">
                <a:solidFill>
                  <a:schemeClr val="accent2"/>
                </a:solidFill>
                <a:latin typeface="Source Sans Pro Light" pitchFamily="34" charset="0"/>
              </a:rPr>
              <a:t>01</a:t>
            </a:r>
            <a:endParaRPr lang="en-US" sz="4400" dirty="0">
              <a:solidFill>
                <a:schemeClr val="accent2"/>
              </a:solidFill>
              <a:latin typeface="Source Sans Pro Light" pitchFamily="34" charset="0"/>
            </a:endParaRPr>
          </a:p>
        </p:txBody>
      </p:sp>
      <p:sp>
        <p:nvSpPr>
          <p:cNvPr id="16" name="Content Placeholder 2"/>
          <p:cNvSpPr txBox="1">
            <a:spLocks/>
          </p:cNvSpPr>
          <p:nvPr/>
        </p:nvSpPr>
        <p:spPr>
          <a:xfrm>
            <a:off x="2738136" y="4587128"/>
            <a:ext cx="843655" cy="6519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400" dirty="0" smtClean="0">
                <a:solidFill>
                  <a:schemeClr val="accent2"/>
                </a:solidFill>
                <a:latin typeface="Source Sans Pro Light" pitchFamily="34" charset="0"/>
              </a:rPr>
              <a:t>02</a:t>
            </a:r>
            <a:endParaRPr lang="en-US" sz="4400" dirty="0">
              <a:solidFill>
                <a:schemeClr val="accent2"/>
              </a:solidFill>
              <a:latin typeface="Source Sans Pro Light" pitchFamily="34" charset="0"/>
            </a:endParaRPr>
          </a:p>
        </p:txBody>
      </p:sp>
      <p:sp>
        <p:nvSpPr>
          <p:cNvPr id="17" name="Content Placeholder 2"/>
          <p:cNvSpPr txBox="1">
            <a:spLocks/>
          </p:cNvSpPr>
          <p:nvPr/>
        </p:nvSpPr>
        <p:spPr>
          <a:xfrm>
            <a:off x="5078078" y="4587128"/>
            <a:ext cx="843655" cy="6519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400" dirty="0" smtClean="0">
                <a:solidFill>
                  <a:schemeClr val="accent2"/>
                </a:solidFill>
                <a:latin typeface="Source Sans Pro Light" pitchFamily="34" charset="0"/>
              </a:rPr>
              <a:t>03</a:t>
            </a:r>
            <a:endParaRPr lang="en-US" sz="4400" dirty="0">
              <a:solidFill>
                <a:schemeClr val="accent2"/>
              </a:solidFill>
              <a:latin typeface="Source Sans Pro Light" pitchFamily="34" charset="0"/>
            </a:endParaRPr>
          </a:p>
        </p:txBody>
      </p:sp>
      <p:sp>
        <p:nvSpPr>
          <p:cNvPr id="18" name="Content Placeholder 2"/>
          <p:cNvSpPr txBox="1">
            <a:spLocks/>
          </p:cNvSpPr>
          <p:nvPr/>
        </p:nvSpPr>
        <p:spPr>
          <a:xfrm>
            <a:off x="7407915" y="4587128"/>
            <a:ext cx="843655" cy="6519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400" dirty="0" smtClean="0">
                <a:solidFill>
                  <a:schemeClr val="accent2"/>
                </a:solidFill>
                <a:latin typeface="Source Sans Pro Light" pitchFamily="34" charset="0"/>
              </a:rPr>
              <a:t>04</a:t>
            </a:r>
            <a:endParaRPr lang="en-US" sz="4400" dirty="0">
              <a:solidFill>
                <a:schemeClr val="accent2"/>
              </a:solidFill>
              <a:latin typeface="Source Sans Pro Light" pitchFamily="34" charset="0"/>
            </a:endParaRPr>
          </a:p>
        </p:txBody>
      </p:sp>
      <p:sp>
        <p:nvSpPr>
          <p:cNvPr id="19" name="Content Placeholder 2"/>
          <p:cNvSpPr txBox="1">
            <a:spLocks/>
          </p:cNvSpPr>
          <p:nvPr/>
        </p:nvSpPr>
        <p:spPr>
          <a:xfrm>
            <a:off x="9760880" y="4587128"/>
            <a:ext cx="843655" cy="6519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400" dirty="0" smtClean="0">
                <a:solidFill>
                  <a:schemeClr val="accent2"/>
                </a:solidFill>
                <a:latin typeface="Source Sans Pro Light" pitchFamily="34" charset="0"/>
              </a:rPr>
              <a:t>05</a:t>
            </a:r>
            <a:endParaRPr lang="en-US" sz="4400" dirty="0">
              <a:solidFill>
                <a:schemeClr val="accent2"/>
              </a:solidFill>
              <a:latin typeface="Source Sans Pro Light" pitchFamily="34" charset="0"/>
            </a:endParaRPr>
          </a:p>
        </p:txBody>
      </p:sp>
    </p:spTree>
    <p:extLst>
      <p:ext uri="{BB962C8B-B14F-4D97-AF65-F5344CB8AC3E}">
        <p14:creationId xmlns:p14="http://schemas.microsoft.com/office/powerpoint/2010/main" val="2577950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rot="16200000">
            <a:off x="-2788624" y="792481"/>
            <a:ext cx="8594767" cy="5273039"/>
            <a:chOff x="1251204" y="190500"/>
            <a:chExt cx="9675114" cy="5935847"/>
          </a:xfrm>
        </p:grpSpPr>
        <p:sp>
          <p:nvSpPr>
            <p:cNvPr id="5" name="等腰三角形 4"/>
            <p:cNvSpPr/>
            <p:nvPr/>
          </p:nvSpPr>
          <p:spPr>
            <a:xfrm flipV="1">
              <a:off x="3489960" y="1463040"/>
              <a:ext cx="5212080" cy="44931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flipH="1" flipV="1">
              <a:off x="1781860" y="2514600"/>
              <a:ext cx="2174444" cy="1874520"/>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flipH="1">
              <a:off x="6308496" y="4489275"/>
              <a:ext cx="1701648" cy="146693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flipH="1">
              <a:off x="7717536" y="755694"/>
              <a:ext cx="1305816" cy="112570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flipH="1">
              <a:off x="8461247" y="2307020"/>
              <a:ext cx="992125" cy="85527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flipH="1">
              <a:off x="2668524" y="1170852"/>
              <a:ext cx="708052" cy="610389"/>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flipH="1">
              <a:off x="1251204" y="2973508"/>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H="1" flipV="1">
              <a:off x="10334244" y="31623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flipH="1" flipV="1">
              <a:off x="3095244" y="5883820"/>
              <a:ext cx="281332" cy="242527"/>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H="1">
              <a:off x="9520121" y="774217"/>
              <a:ext cx="1168149" cy="1007024"/>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flipH="1" flipV="1">
              <a:off x="10531602" y="190500"/>
              <a:ext cx="394716" cy="34027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4239" y="1851645"/>
            <a:ext cx="2496342" cy="3154710"/>
          </a:xfrm>
          <a:prstGeom prst="rect">
            <a:avLst/>
          </a:prstGeom>
          <a:noFill/>
        </p:spPr>
        <p:txBody>
          <a:bodyPr wrap="square" rtlCol="0">
            <a:spAutoFit/>
          </a:bodyPr>
          <a:lstStyle/>
          <a:p>
            <a:pPr algn="ctr"/>
            <a:r>
              <a:rPr lang="en-US" altLang="zh-CN" sz="19900" b="1" dirty="0" smtClean="0">
                <a:solidFill>
                  <a:schemeClr val="bg1"/>
                </a:solidFill>
              </a:rPr>
              <a:t>2</a:t>
            </a:r>
            <a:endParaRPr lang="zh-CN" altLang="en-US" sz="19900" b="1" dirty="0">
              <a:solidFill>
                <a:schemeClr val="bg1"/>
              </a:solidFill>
            </a:endParaRPr>
          </a:p>
        </p:txBody>
      </p:sp>
      <p:sp>
        <p:nvSpPr>
          <p:cNvPr id="16" name="文本框 15"/>
          <p:cNvSpPr txBox="1"/>
          <p:nvPr/>
        </p:nvSpPr>
        <p:spPr>
          <a:xfrm>
            <a:off x="5868860" y="2450424"/>
            <a:ext cx="5200650" cy="523220"/>
          </a:xfrm>
          <a:prstGeom prst="rect">
            <a:avLst/>
          </a:prstGeom>
          <a:noFill/>
        </p:spPr>
        <p:txBody>
          <a:bodyPr wrap="square" rtlCol="0">
            <a:spAutoFit/>
          </a:bodyPr>
          <a:lstStyle/>
          <a:p>
            <a:r>
              <a:rPr lang="en-US" altLang="zh-CN" sz="2800" b="1" dirty="0" smtClean="0">
                <a:solidFill>
                  <a:schemeClr val="accent2"/>
                </a:solidFill>
              </a:rPr>
              <a:t>MOMODA POWERPOINT</a:t>
            </a:r>
            <a:endParaRPr lang="zh-CN" altLang="en-US" sz="2800" b="1" dirty="0">
              <a:solidFill>
                <a:schemeClr val="accent2"/>
              </a:solidFill>
            </a:endParaRPr>
          </a:p>
        </p:txBody>
      </p:sp>
      <p:sp>
        <p:nvSpPr>
          <p:cNvPr id="17" name="文本框 16"/>
          <p:cNvSpPr txBox="1"/>
          <p:nvPr/>
        </p:nvSpPr>
        <p:spPr>
          <a:xfrm>
            <a:off x="5868860" y="3089060"/>
            <a:ext cx="4988386"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Sed vitae quam metus. Etiam fermentum turpis vel lectus dignissim consectetur. </a:t>
            </a:r>
            <a:endParaRPr lang="zh-CN" altLang="en-US" dirty="0">
              <a:solidFill>
                <a:schemeClr val="bg1"/>
              </a:solidFill>
            </a:endParaRPr>
          </a:p>
        </p:txBody>
      </p:sp>
    </p:spTree>
    <p:extLst>
      <p:ext uri="{BB962C8B-B14F-4D97-AF65-F5344CB8AC3E}">
        <p14:creationId xmlns:p14="http://schemas.microsoft.com/office/powerpoint/2010/main" val="544183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365760" y="320040"/>
            <a:ext cx="1889760" cy="1629103"/>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1508760" y="445113"/>
            <a:ext cx="1188720" cy="102475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flipV="1">
            <a:off x="160020" y="1115147"/>
            <a:ext cx="822960" cy="709448"/>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049460" y="434272"/>
            <a:ext cx="5200650" cy="523220"/>
          </a:xfrm>
          <a:prstGeom prst="rect">
            <a:avLst/>
          </a:prstGeom>
          <a:noFill/>
        </p:spPr>
        <p:txBody>
          <a:bodyPr wrap="square" rtlCol="0">
            <a:spAutoFit/>
          </a:bodyPr>
          <a:lstStyle/>
          <a:p>
            <a:r>
              <a:rPr lang="en-US" altLang="zh-CN" sz="2800" b="1" dirty="0" smtClean="0">
                <a:solidFill>
                  <a:schemeClr val="accent2"/>
                </a:solidFill>
              </a:rPr>
              <a:t>MOMODA POWERPOINT</a:t>
            </a:r>
            <a:endParaRPr lang="zh-CN" altLang="en-US" sz="2800" b="1" dirty="0">
              <a:solidFill>
                <a:schemeClr val="accent2"/>
              </a:solidFill>
            </a:endParaRPr>
          </a:p>
        </p:txBody>
      </p:sp>
      <p:sp>
        <p:nvSpPr>
          <p:cNvPr id="6" name="文本框 5"/>
          <p:cNvSpPr txBox="1"/>
          <p:nvPr/>
        </p:nvSpPr>
        <p:spPr>
          <a:xfrm>
            <a:off x="3049460" y="960119"/>
            <a:ext cx="863962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rPr>
              <a:t>Morbi dignissim nisl in diam sagittis, id dapibus nulla pretium. </a:t>
            </a:r>
            <a:endParaRPr lang="zh-CN" altLang="en-US" dirty="0">
              <a:solidFill>
                <a:schemeClr val="bg1"/>
              </a:solidFill>
            </a:endParaRPr>
          </a:p>
        </p:txBody>
      </p:sp>
      <p:cxnSp>
        <p:nvCxnSpPr>
          <p:cNvPr id="7" name="Straight Connector 30"/>
          <p:cNvCxnSpPr/>
          <p:nvPr/>
        </p:nvCxnSpPr>
        <p:spPr>
          <a:xfrm>
            <a:off x="1556444" y="3841405"/>
            <a:ext cx="0" cy="1107492"/>
          </a:xfrm>
          <a:prstGeom prst="line">
            <a:avLst/>
          </a:prstGeom>
          <a:ln w="28575">
            <a:solidFill>
              <a:srgbClr val="F9CB43"/>
            </a:solidFill>
          </a:ln>
        </p:spPr>
        <p:style>
          <a:lnRef idx="1">
            <a:schemeClr val="accent1"/>
          </a:lnRef>
          <a:fillRef idx="0">
            <a:schemeClr val="accent1"/>
          </a:fillRef>
          <a:effectRef idx="0">
            <a:schemeClr val="accent1"/>
          </a:effectRef>
          <a:fontRef idx="minor">
            <a:schemeClr val="tx1"/>
          </a:fontRef>
        </p:style>
      </p:cxnSp>
      <p:cxnSp>
        <p:nvCxnSpPr>
          <p:cNvPr id="8" name="Straight Connector 35"/>
          <p:cNvCxnSpPr/>
          <p:nvPr/>
        </p:nvCxnSpPr>
        <p:spPr>
          <a:xfrm>
            <a:off x="3607128" y="3841405"/>
            <a:ext cx="0" cy="1107492"/>
          </a:xfrm>
          <a:prstGeom prst="line">
            <a:avLst/>
          </a:prstGeom>
          <a:ln w="28575">
            <a:solidFill>
              <a:srgbClr val="F9CB43"/>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218029" y="5616819"/>
            <a:ext cx="11755942" cy="8979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solidFill>
                  <a:schemeClr val="accent2"/>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dirty="0">
              <a:solidFill>
                <a:schemeClr val="accent2"/>
              </a:solidFill>
            </a:endParaRPr>
          </a:p>
        </p:txBody>
      </p:sp>
      <p:sp>
        <p:nvSpPr>
          <p:cNvPr id="10" name="Teardrop 36"/>
          <p:cNvSpPr/>
          <p:nvPr/>
        </p:nvSpPr>
        <p:spPr>
          <a:xfrm rot="8100000">
            <a:off x="1248841" y="1982180"/>
            <a:ext cx="615206" cy="615206"/>
          </a:xfrm>
          <a:prstGeom prst="teardrop">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cxnSp>
        <p:nvCxnSpPr>
          <p:cNvPr id="11" name="Straight Connector 52"/>
          <p:cNvCxnSpPr/>
          <p:nvPr/>
        </p:nvCxnSpPr>
        <p:spPr>
          <a:xfrm>
            <a:off x="5740625" y="3841405"/>
            <a:ext cx="0" cy="1107492"/>
          </a:xfrm>
          <a:prstGeom prst="line">
            <a:avLst/>
          </a:prstGeom>
          <a:ln w="28575">
            <a:solidFill>
              <a:srgbClr val="F9CB43"/>
            </a:solidFill>
          </a:ln>
        </p:spPr>
        <p:style>
          <a:lnRef idx="1">
            <a:schemeClr val="accent1"/>
          </a:lnRef>
          <a:fillRef idx="0">
            <a:schemeClr val="accent1"/>
          </a:fillRef>
          <a:effectRef idx="0">
            <a:schemeClr val="accent1"/>
          </a:effectRef>
          <a:fontRef idx="minor">
            <a:schemeClr val="tx1"/>
          </a:fontRef>
        </p:style>
      </p:cxnSp>
      <p:sp>
        <p:nvSpPr>
          <p:cNvPr id="12" name="Teardrop 58"/>
          <p:cNvSpPr/>
          <p:nvPr/>
        </p:nvSpPr>
        <p:spPr>
          <a:xfrm rot="8100000">
            <a:off x="5435447" y="1982180"/>
            <a:ext cx="615206" cy="615206"/>
          </a:xfrm>
          <a:prstGeom prst="teardrop">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13" name="Teardrop 44"/>
          <p:cNvSpPr/>
          <p:nvPr/>
        </p:nvSpPr>
        <p:spPr>
          <a:xfrm rot="8100000">
            <a:off x="3301950" y="1982180"/>
            <a:ext cx="615206" cy="615206"/>
          </a:xfrm>
          <a:prstGeom prst="teardrop">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cxnSp>
        <p:nvCxnSpPr>
          <p:cNvPr id="14" name="Straight Connector 63"/>
          <p:cNvCxnSpPr/>
          <p:nvPr/>
        </p:nvCxnSpPr>
        <p:spPr>
          <a:xfrm>
            <a:off x="7957068" y="3841405"/>
            <a:ext cx="0" cy="1107492"/>
          </a:xfrm>
          <a:prstGeom prst="line">
            <a:avLst/>
          </a:prstGeom>
          <a:ln w="28575">
            <a:solidFill>
              <a:srgbClr val="F9CB43"/>
            </a:solidFill>
          </a:ln>
        </p:spPr>
        <p:style>
          <a:lnRef idx="1">
            <a:schemeClr val="accent1"/>
          </a:lnRef>
          <a:fillRef idx="0">
            <a:schemeClr val="accent1"/>
          </a:fillRef>
          <a:effectRef idx="0">
            <a:schemeClr val="accent1"/>
          </a:effectRef>
          <a:fontRef idx="minor">
            <a:schemeClr val="tx1"/>
          </a:fontRef>
        </p:style>
      </p:cxnSp>
      <p:cxnSp>
        <p:nvCxnSpPr>
          <p:cNvPr id="15" name="Straight Connector 67"/>
          <p:cNvCxnSpPr/>
          <p:nvPr/>
        </p:nvCxnSpPr>
        <p:spPr>
          <a:xfrm>
            <a:off x="10182463" y="3841405"/>
            <a:ext cx="0" cy="1107492"/>
          </a:xfrm>
          <a:prstGeom prst="line">
            <a:avLst/>
          </a:prstGeom>
          <a:ln w="28575">
            <a:solidFill>
              <a:srgbClr val="F9CB43"/>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9236934" y="2696301"/>
            <a:ext cx="1891059" cy="11216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b="1" dirty="0" smtClean="0">
                <a:solidFill>
                  <a:schemeClr val="accent2"/>
                </a:solidFill>
              </a:rPr>
              <a:t>Improvements</a:t>
            </a:r>
          </a:p>
          <a:p>
            <a:pPr marL="0" indent="0" algn="ctr">
              <a:buFont typeface="Arial" pitchFamily="34" charset="0"/>
              <a:buNone/>
            </a:pPr>
            <a:r>
              <a:rPr lang="en-US" dirty="0" smtClean="0">
                <a:solidFill>
                  <a:schemeClr val="accent2"/>
                </a:solidFill>
              </a:rPr>
              <a:t>Lorem ipsum dolor sit amet, consectetur adipiscing elit.</a:t>
            </a:r>
            <a:endParaRPr lang="en-US" dirty="0">
              <a:solidFill>
                <a:schemeClr val="accent2"/>
              </a:solidFill>
            </a:endParaRPr>
          </a:p>
        </p:txBody>
      </p:sp>
      <p:sp>
        <p:nvSpPr>
          <p:cNvPr id="17" name="Teardrop 69"/>
          <p:cNvSpPr/>
          <p:nvPr/>
        </p:nvSpPr>
        <p:spPr>
          <a:xfrm rot="8100000">
            <a:off x="9877285" y="1982180"/>
            <a:ext cx="615206" cy="615206"/>
          </a:xfrm>
          <a:prstGeom prst="teardrop">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pic>
        <p:nvPicPr>
          <p:cNvPr id="18" name="Picture 77" descr="F:\Trabajos\Envato\Graphic River\Mica PPT\mountains.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434909" y="4094087"/>
            <a:ext cx="11077313" cy="1066629"/>
          </a:xfrm>
          <a:prstGeom prst="rect">
            <a:avLst/>
          </a:prstGeom>
          <a:noFill/>
          <a:extLst>
            <a:ext uri="{909E8E84-426E-40DD-AFC4-6F175D3DCCD1}">
              <a14:hiddenFill xmlns:a14="http://schemas.microsoft.com/office/drawing/2010/main">
                <a:solidFill>
                  <a:srgbClr val="FFFFFF"/>
                </a:solidFill>
              </a14:hiddenFill>
            </a:ext>
          </a:extLst>
        </p:spPr>
      </p:pic>
      <p:sp>
        <p:nvSpPr>
          <p:cNvPr id="19" name="Teardrop 65"/>
          <p:cNvSpPr/>
          <p:nvPr/>
        </p:nvSpPr>
        <p:spPr>
          <a:xfrm rot="8100000">
            <a:off x="7651891" y="1982180"/>
            <a:ext cx="615206" cy="615206"/>
          </a:xfrm>
          <a:prstGeom prst="teardrop">
            <a:avLst/>
          </a:prstGeom>
          <a:solidFill>
            <a:schemeClr val="accent2"/>
          </a:solid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grpSp>
        <p:nvGrpSpPr>
          <p:cNvPr id="20" name="组合 19"/>
          <p:cNvGrpSpPr/>
          <p:nvPr/>
        </p:nvGrpSpPr>
        <p:grpSpPr>
          <a:xfrm>
            <a:off x="1409083" y="2109254"/>
            <a:ext cx="8960336" cy="369205"/>
            <a:chOff x="1409083" y="1860624"/>
            <a:chExt cx="8960336" cy="369205"/>
          </a:xfrm>
          <a:solidFill>
            <a:schemeClr val="bg1"/>
          </a:solidFill>
        </p:grpSpPr>
        <p:sp>
          <p:nvSpPr>
            <p:cNvPr id="21" name="Freeform 6"/>
            <p:cNvSpPr>
              <a:spLocks noEditPoints="1"/>
            </p:cNvSpPr>
            <p:nvPr/>
          </p:nvSpPr>
          <p:spPr bwMode="auto">
            <a:xfrm>
              <a:off x="1409083" y="1860624"/>
              <a:ext cx="308541" cy="339396"/>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tx1"/>
                </a:solidFill>
              </a:endParaRPr>
            </a:p>
          </p:txBody>
        </p:sp>
        <p:sp>
          <p:nvSpPr>
            <p:cNvPr id="22" name="Freeform 11"/>
            <p:cNvSpPr>
              <a:spLocks/>
            </p:cNvSpPr>
            <p:nvPr/>
          </p:nvSpPr>
          <p:spPr bwMode="auto">
            <a:xfrm>
              <a:off x="5551874" y="1930011"/>
              <a:ext cx="380556" cy="247402"/>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tx1"/>
                </a:solidFill>
              </a:endParaRPr>
            </a:p>
          </p:txBody>
        </p:sp>
        <p:sp>
          <p:nvSpPr>
            <p:cNvPr id="23" name="Freeform 16"/>
            <p:cNvSpPr>
              <a:spLocks noEditPoints="1"/>
            </p:cNvSpPr>
            <p:nvPr/>
          </p:nvSpPr>
          <p:spPr bwMode="auto">
            <a:xfrm>
              <a:off x="3431114" y="1878205"/>
              <a:ext cx="352026" cy="35162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tx1"/>
                </a:solidFill>
              </a:endParaRPr>
            </a:p>
          </p:txBody>
        </p:sp>
        <p:sp>
          <p:nvSpPr>
            <p:cNvPr id="24" name="Freeform 21"/>
            <p:cNvSpPr>
              <a:spLocks noEditPoints="1"/>
            </p:cNvSpPr>
            <p:nvPr/>
          </p:nvSpPr>
          <p:spPr bwMode="auto">
            <a:xfrm>
              <a:off x="10018894" y="1914750"/>
              <a:ext cx="350525" cy="312030"/>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tx1"/>
                </a:solidFill>
              </a:endParaRPr>
            </a:p>
          </p:txBody>
        </p:sp>
        <p:sp>
          <p:nvSpPr>
            <p:cNvPr id="25" name="Freeform 26"/>
            <p:cNvSpPr>
              <a:spLocks noEditPoints="1"/>
            </p:cNvSpPr>
            <p:nvPr/>
          </p:nvSpPr>
          <p:spPr bwMode="auto">
            <a:xfrm>
              <a:off x="7842074" y="1892368"/>
              <a:ext cx="258228" cy="323298"/>
            </a:xfrm>
            <a:custGeom>
              <a:avLst/>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grpFill/>
            <a:ln>
              <a:no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b="1" dirty="0">
                <a:solidFill>
                  <a:schemeClr val="tx1"/>
                </a:solidFill>
              </a:endParaRPr>
            </a:p>
          </p:txBody>
        </p:sp>
      </p:grpSp>
      <p:sp>
        <p:nvSpPr>
          <p:cNvPr id="26" name="Content Placeholder 2"/>
          <p:cNvSpPr txBox="1">
            <a:spLocks/>
          </p:cNvSpPr>
          <p:nvPr/>
        </p:nvSpPr>
        <p:spPr>
          <a:xfrm>
            <a:off x="7013963" y="2696301"/>
            <a:ext cx="1891059" cy="11216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b="1" dirty="0" smtClean="0">
                <a:solidFill>
                  <a:schemeClr val="accent2"/>
                </a:solidFill>
              </a:rPr>
              <a:t>Passwords</a:t>
            </a:r>
          </a:p>
          <a:p>
            <a:pPr marL="0" indent="0" algn="ctr">
              <a:buFont typeface="Arial" pitchFamily="34" charset="0"/>
              <a:buNone/>
            </a:pPr>
            <a:r>
              <a:rPr lang="en-US" dirty="0" smtClean="0">
                <a:solidFill>
                  <a:schemeClr val="accent2"/>
                </a:solidFill>
              </a:rPr>
              <a:t>Lorem ipsum dolor sit amet, consectetur adipiscing elit.</a:t>
            </a:r>
            <a:endParaRPr lang="en-US" dirty="0">
              <a:solidFill>
                <a:schemeClr val="accent2"/>
              </a:solidFill>
            </a:endParaRPr>
          </a:p>
        </p:txBody>
      </p:sp>
      <p:sp>
        <p:nvSpPr>
          <p:cNvPr id="27" name="Content Placeholder 2"/>
          <p:cNvSpPr txBox="1">
            <a:spLocks/>
          </p:cNvSpPr>
          <p:nvPr/>
        </p:nvSpPr>
        <p:spPr>
          <a:xfrm>
            <a:off x="4797520" y="2696301"/>
            <a:ext cx="1891059" cy="11216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b="1" dirty="0" smtClean="0">
                <a:solidFill>
                  <a:schemeClr val="accent2"/>
                </a:solidFill>
              </a:rPr>
              <a:t>Uploads</a:t>
            </a:r>
          </a:p>
          <a:p>
            <a:pPr marL="0" indent="0" algn="ctr">
              <a:buFont typeface="Arial" pitchFamily="34" charset="0"/>
              <a:buNone/>
            </a:pPr>
            <a:r>
              <a:rPr lang="en-US" dirty="0" smtClean="0">
                <a:solidFill>
                  <a:schemeClr val="accent2"/>
                </a:solidFill>
              </a:rPr>
              <a:t>Lorem ipsum dolor sit amet, consectetur adipiscing elit.</a:t>
            </a:r>
            <a:endParaRPr lang="en-US" dirty="0">
              <a:solidFill>
                <a:schemeClr val="accent2"/>
              </a:solidFill>
            </a:endParaRPr>
          </a:p>
        </p:txBody>
      </p:sp>
      <p:sp>
        <p:nvSpPr>
          <p:cNvPr id="28" name="Content Placeholder 2"/>
          <p:cNvSpPr txBox="1">
            <a:spLocks/>
          </p:cNvSpPr>
          <p:nvPr/>
        </p:nvSpPr>
        <p:spPr>
          <a:xfrm>
            <a:off x="2664023" y="2696301"/>
            <a:ext cx="1891059" cy="11216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b="1" dirty="0" smtClean="0">
                <a:solidFill>
                  <a:schemeClr val="accent2"/>
                </a:solidFill>
              </a:rPr>
              <a:t>Support</a:t>
            </a:r>
          </a:p>
          <a:p>
            <a:pPr marL="0" indent="0" algn="ctr">
              <a:buFont typeface="Arial" pitchFamily="34" charset="0"/>
              <a:buNone/>
            </a:pPr>
            <a:r>
              <a:rPr lang="en-US" dirty="0" smtClean="0">
                <a:solidFill>
                  <a:schemeClr val="accent2"/>
                </a:solidFill>
              </a:rPr>
              <a:t>Lorem ipsum dolor sit amet, consectetur adipiscing elit.</a:t>
            </a:r>
            <a:endParaRPr lang="en-US" dirty="0">
              <a:solidFill>
                <a:schemeClr val="accent2"/>
              </a:solidFill>
            </a:endParaRPr>
          </a:p>
        </p:txBody>
      </p:sp>
      <p:sp>
        <p:nvSpPr>
          <p:cNvPr id="29" name="Content Placeholder 2"/>
          <p:cNvSpPr txBox="1">
            <a:spLocks/>
          </p:cNvSpPr>
          <p:nvPr/>
        </p:nvSpPr>
        <p:spPr>
          <a:xfrm>
            <a:off x="617823" y="2696301"/>
            <a:ext cx="1891059" cy="11216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b="1" dirty="0" smtClean="0">
                <a:solidFill>
                  <a:schemeClr val="accent2"/>
                </a:solidFill>
              </a:rPr>
              <a:t>Networks</a:t>
            </a:r>
          </a:p>
          <a:p>
            <a:pPr marL="0" indent="0" algn="ctr">
              <a:buFont typeface="Arial" pitchFamily="34" charset="0"/>
              <a:buNone/>
            </a:pPr>
            <a:r>
              <a:rPr lang="en-US" dirty="0" smtClean="0">
                <a:solidFill>
                  <a:schemeClr val="accent2"/>
                </a:solidFill>
              </a:rPr>
              <a:t>Lorem ipsum dolor sit amet, consectetur adipiscing elit.</a:t>
            </a:r>
            <a:endParaRPr lang="en-US" dirty="0">
              <a:solidFill>
                <a:schemeClr val="accent2"/>
              </a:solidFill>
            </a:endParaRPr>
          </a:p>
        </p:txBody>
      </p:sp>
    </p:spTree>
    <p:extLst>
      <p:ext uri="{BB962C8B-B14F-4D97-AF65-F5344CB8AC3E}">
        <p14:creationId xmlns:p14="http://schemas.microsoft.com/office/powerpoint/2010/main" val="3761887558"/>
      </p:ext>
    </p:extLst>
  </p:cSld>
  <p:clrMapOvr>
    <a:masterClrMapping/>
  </p:clrMapOvr>
</p:sld>
</file>

<file path=ppt/theme/theme1.xml><?xml version="1.0" encoding="utf-8"?>
<a:theme xmlns:a="http://schemas.openxmlformats.org/drawingml/2006/main" name="Office 主题">
  <a:themeElements>
    <a:clrScheme name="水绿色">
      <a:dk1>
        <a:sysClr val="windowText" lastClr="000000"/>
      </a:dk1>
      <a:lt1>
        <a:sysClr val="window" lastClr="FFFFFF"/>
      </a:lt1>
      <a:dk2>
        <a:srgbClr val="373545"/>
      </a:dk2>
      <a:lt2>
        <a:srgbClr val="DCD8DC"/>
      </a:lt2>
      <a:accent1>
        <a:srgbClr val="FF684D"/>
      </a:accent1>
      <a:accent2>
        <a:srgbClr val="2BB8AA"/>
      </a:accent2>
      <a:accent3>
        <a:srgbClr val="3F3F3F"/>
      </a:accent3>
      <a:accent4>
        <a:srgbClr val="3F3F3F"/>
      </a:accent4>
      <a:accent5>
        <a:srgbClr val="3F3F3F"/>
      </a:accent5>
      <a:accent6>
        <a:srgbClr val="3F3F3F"/>
      </a:accent6>
      <a:hlink>
        <a:srgbClr val="FFFFFF"/>
      </a:hlink>
      <a:folHlink>
        <a:srgbClr val="8C8C8C"/>
      </a:folHlink>
    </a:clrScheme>
    <a:fontScheme name="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35</TotalTime>
  <Words>2009</Words>
  <Application>Microsoft Office PowerPoint</Application>
  <PresentationFormat>宽屏</PresentationFormat>
  <Paragraphs>274</Paragraphs>
  <Slides>25</Slides>
  <Notes>6</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25</vt:i4>
      </vt:variant>
    </vt:vector>
  </HeadingPairs>
  <TitlesOfParts>
    <vt:vector size="36" baseType="lpstr">
      <vt:lpstr>Franchise</vt:lpstr>
      <vt:lpstr>Signika Negative</vt:lpstr>
      <vt:lpstr>Source Sans Pro Black</vt:lpstr>
      <vt:lpstr>Source Sans Pro Light</vt:lpstr>
      <vt:lpstr>宋体</vt:lpstr>
      <vt:lpstr>微软雅黑</vt:lpstr>
      <vt:lpstr>Arial</vt:lpstr>
      <vt:lpstr>Calibri</vt:lpstr>
      <vt:lpstr>Calibri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MOMODA素材</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Admin</cp:lastModifiedBy>
  <cp:revision>58</cp:revision>
  <dcterms:created xsi:type="dcterms:W3CDTF">2015-01-21T16:40:03Z</dcterms:created>
  <dcterms:modified xsi:type="dcterms:W3CDTF">2016-11-07T15:06:24Z</dcterms:modified>
  <cp:category>锐旗设计；https://9ppt.taobao.com</cp:category>
</cp:coreProperties>
</file>